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tylesWithEffects.xml" ContentType="application/vnd.ms-word.stylesWithEffect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body>
    <w:p w14:paraId="6D108255" w14:textId="68E4EDE4" w:rsidR="00B00ACF" w:rsidRPr="00FE6DA0" w:rsidRDefault="00B00ACF" w:rsidP="003545CD">
      <w:pPr>
        <w:spacing w:after="0" w:line="240" w:lineRule="auto"/>
        <w:jc w:val="center"/>
        <w:rPr>
          <w:rFonts w:ascii="TH SarabunIT๙" w:eastAsia="Sarabun" w:hAnsi="TH SarabunIT๙" w:cs="TH SarabunIT๙"/>
          <w:b/>
          <w:sz w:val="32"/>
          <w:szCs w:val="32"/>
          <w:u w:val="single"/>
        </w:rPr>
      </w:pPr>
    </w:p>
    <w:p w14:paraId="2D64DD02" w14:textId="31872576" w:rsidR="00B00ACF" w:rsidRPr="00FE6DA0" w:rsidRDefault="00504F03" w:rsidP="003545CD">
      <w:pPr>
        <w:spacing w:after="0" w:line="240" w:lineRule="auto"/>
        <w:jc w:val="center"/>
        <w:rPr>
          <w:rFonts w:ascii="TH SarabunIT๙" w:eastAsia="Sarabun" w:hAnsi="TH SarabunIT๙" w:cs="TH SarabunIT๙"/>
          <w:b/>
          <w:sz w:val="96"/>
          <w:szCs w:val="96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4384" behindDoc="0" locked="0" layoutInCell="1" allowOverlap="1" wp14:anchorId="28B4ED58" wp14:editId="40021BC4">
                <wp:simplePos x="0" y="0"/>
                <wp:positionH relativeFrom="column">
                  <wp:posOffset>3850640</wp:posOffset>
                </wp:positionH>
                <wp:positionV relativeFrom="paragraph">
                  <wp:posOffset>-373380</wp:posOffset>
                </wp:positionV>
                <wp:extent cx="1326515" cy="1313180"/>
                <wp:effectExtent l="0" t="0" r="6985" b="1270"/>
                <wp:wrapNone/>
                <wp:docPr id="13" name="Freeform 1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1326515" cy="1313180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630485" h="1630485">
                              <a:moveTo>
                                <a:pt x="0" y="0"/>
                              </a:moveTo>
                              <a:lnTo>
                                <a:pt x="1630486" y="0"/>
                              </a:lnTo>
                              <a:lnTo>
                                <a:pt x="1630486" y="1630486"/>
                              </a:lnTo>
                              <a:lnTo>
                                <a:pt x="0" y="1630486"/>
                              </a:lnTo>
                              <a:lnTo>
                                <a:pt x="0" y="0"/>
                              </a:lnTo>
                              <a:close/>
                            </a:path>
                          </a:pathLst>
                        </a:custGeom>
                        <a:blipFill>
                          <a:blip r:embed="rId10"/>
                          <a:stretch>
                            <a:fillRect/>
                          </a:stretch>
                        </a:blipFill>
                      </wps:spPr>
                      <wps:bodyPr/>
                    </wps:wsp>
                  </a:graphicData>
                </a:graphic>
              </wp:anchor>
            </w:drawing>
          </mc:Choice>
          <mc:Fallback>
            <w:pict>
              <v:shape id="Freeform 13" o:spid="_x0000_s1026" style="position:absolute;margin-left:303.2pt;margin-top:-29.4pt;width:104.45pt;height:103.4pt;z-index:25166438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coordsize="1630485,1630485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DjkWBkFgIAAK8EAAAOAAAAZHJzL2Uyb0RvYy54bWysVNuK2zAQfS/0H4Te&#10;G8dJ1wSTZF9ClkJpl+72A2R5FAt0Q1Li5O87kmMnbCkLZTHII81oNOeckdaPZ63ICXyQ1mxoOZtT&#10;AobbVprDhv5+3X9ZURIiMy1T1sCGXiDQx+3nT+ve1bCwnVUteIJJTKh7t6FdjK4uisA70CzMrAOD&#10;TmG9ZhGn/lC0nvWYXatiMZ9XRW9967zlEAKu7gYn3eb8QgCPP4UIEInaUKwt5tHnsUljsV2z+uCZ&#10;6yS/lsH+owrNpMFDp1Q7Fhk5evlXKi25t8GKOONWF1YIySFjQDTl/A2al445yFiQnOAmmsLHpeU/&#10;Ts+eyBa1W1JimEaN9h4gMU5wCfnpXagx7MU9++ssoJnAnoXX6Y8wyDlzepk4hXMkHBfL5aJ6KB8o&#10;4egrl/itMuvFbTs/hvgENqdip+8hDqK0o8W60eJnM5oepU2iqixqpARF9ZSgqM0gqmMx7Uv1JZP0&#10;eHy1nH9dYS3dzU5+bU/wanNkfAMEy7x5lbmPGrJVlIygMXaMGP8u57uPHG3E+M94bNREVq62Smje&#10;iRwJHU/lygYYtiXoef9EB+a6J7xR0u2lUgl9sq9Nhmy+fxWH9t1ZftRg4nAfPSgW8TEInXQBValB&#10;N4Dt5b+15SBMiB4ix6pYLfDgXyjkUOvkwBJvZRWp/4aOS1Zj20tuxLyOtyKju97gdO3u52jfvzPb&#10;PwAAAP//AwBQSwMEFAAGAAgAAAAhAKomDr68AAAAIQEAABkAAABkcnMvX3JlbHMvZTJvRG9jLnht&#10;bC5yZWxzhI9BasMwEEX3hdxBzD6WnUUoxbI3oeBtSA4wSGNZxBoJSS317SPIJoFAl/M//z2mH//8&#10;Kn4pZRdYQde0IIh1MI6tguvle/8JIhdkg2tgUrBRhnHYffRnWrHUUV5czKJSOCtYSolfUma9kMfc&#10;hEhcmzkkj6WeycqI+oaW5KFtjzI9M2B4YYrJKEiT6UBctljN/7PDPDtNp6B/PHF5o5DOV3cFYrJU&#10;FHgyDh9h10S2IIdevjw23AEAAP//AwBQSwMEFAAGAAgAAAAhALaHdljiAAAACwEAAA8AAABkcnMv&#10;ZG93bnJldi54bWxMjzFPwzAQhXck/oN1SCyotQNNFIU4FULqgICB0AE2N74mgfgcYrcN/55jgvF0&#10;n977Xrme3SCOOIXek4ZkqUAgNd721GrYvm4WOYgQDVkzeEIN3xhgXZ2flaaw/kQveKxjKziEQmE0&#10;dDGOhZSh6dCZsPQjEv/2fnIm8jm10k7mxOFukNdKZdKZnrihMyPed9h81genYXx7vPp66h+CbZ63&#10;H8k+pn29edf68mK+uwURcY5/MPzqszpU7LTzB7JBDBoyla0Y1bBIc97ARJ6kNyB2jK5yBbIq5f8N&#10;1Q8AAAD//wMAUEsDBAoAAAAAAAAAIQBQ+EB308cCANPHAgAUAAAAZHJzL21lZGlhL2ltYWdlMS5w&#10;bmeJUE5HDQoaCgAAAA1JSERSAAABQAAAAUAIBgAAAM2QpaoAAAAJcEhZcwAAJOkAACTpAVAk5/gA&#10;ACAASURBVHic7J13vGRHdee/VXVDp9cvp0lv8ihnCSGUQAQLmYwJBmxjvGvAyxrba3ux1wGzBpbF&#10;C8aAsbENBhubDAIhBEYyoJxGaaQZTQ4v536dbqiq/aNu9+sZJBtsESTm6NOa17dv6ntv/fp3zu+c&#10;U4KT9lNtUXUXjaUb6F77G8TJBHPfXYvq/y3y+WWxtP8TIo3zqFAI3VgSMw9gLv4jaya/JUBciioJ&#10;4pW7iSoNdBN0BKkB6UGYV9SmNee8Bay1ARwI0oUvhWn9YT+pHvJsuiRNckBamUd6o0aqXqPya7RX&#10;PiMJeq+M4cIIiO5+n6B7vSBpgIksUoIXgsqB3+0TdJ2HTsvo6jfZ8Ly9fPd3t8k1T0N6uS5rdWCF&#10;XKR744ut8S60Sw++jfVX34xfvIDKoT8g6H0B+Z7Lf9y34KT9GM37cZ/ASfvRWm35NpL5z9O96Y9J&#10;GruZuesS4FRRfeTdsj47Q9LAsvvP7Gm/8kVbOfgPFmvASgBUAICQkpzIDZelX9sgpBhFUPZLAwP5&#10;/vIodnHEpIuDaaTD4ogM93/R7z745VJgEYEQhGB8rPHASGtTJWTFwpyxSCOE1NgvJJY/ibE2wuqo&#10;d4OqI3S10EOkgvI8YmBKx7UpHU9PC0lV+fkp/OEjps4ibI28HAaLwVqsNUgpKAyfzf3ve5so7UAc&#10;/MKlojDUiyqdbhb3f8hG0x/BF7Msz95FfvSN5Pqe/2O8OyftR20nAfApbMnKfSw/9AL6Lz7C1DcE&#10;pdO/SX3/r4vq+ENicfdHRWXfMme95c164pZdFoRGgFCAArxCGZuOeIWNaz2/dpaOltcPnN677vDX&#10;ytvSiEH0l7qEkj3WplgLRs8RNedAdJ6BwaQRwkbY1iIBrTcWEAKw2r3PPhOtdbJ9CQtpDGmzAqLS&#10;PkS8lJBUbsEauwysHLqutDB6Yf+jJpk/4uWLU9aO3K/j+49K5c/IgHlk68gCoULKZ2/lng+/UY6e&#10;3yWtMSZeut/Wxz9p9/7z6zjzNy1H/l4w8sLryfVd/UO5Pyftx2/i31/lpD2ZrD75IZYe+i10vUlh&#10;/RU0K0vCJtNyZWaK5hx2+4tebmYeug6ET+VQhbPe/DE5e+83hpPFb54V1fVmFciLkvrCFukV11td&#10;W2eM9YQQOEaVHaTzqbFoLBaRQZb7v+j43GGacMBmO5YLh23Zuw5bBcnjl1usFeDOBiHckaTIjmto&#10;LWT1YNIaqYqTJmkc9PKFI5jiHZ7XPJwbef5O/6xHJx959z3J0JklsJqeDVvZ+fEHxej5yGJfiN91&#10;mpHhsh2+aD8vE4JPzl9Lsf+FT8BdOmk/KXYSAJ/kVpn5R3Z98DWc8sorud7cxHPt86kevl1aU5cP&#10;XxfpC95wuU1W9rIyPUlzDra/+MV983sf2G7N/DN0Iz0DkZ5vkmS9EPQYbYAOoHKgZazFtJa7pe3n&#10;RlhLm60JgbAWK0QGhNnaLbSC7O/s3zbDw7E/kS2zsMoEWd1/BrTCWmzHMTOMbW9qW9sDEpAYjmeU&#10;UmIRFeXJGcjdIX0eVsHQLcWBYO99H39kYvQCKPTkyPWdwwcvuZ1f+CzKz/fb/MBWO/S02+3E1wT7&#10;lp7OBZc+h+LYnzwxN/Kk/VjspAv8JLTmyv0s3XY26RTEB9/LxuecLZYO3CbPWxD0/cIndO3wHcZg&#10;THEQ/Pxwb1o9eH6+t/+SsFS9fOre60+zOhoFwHQgh8AgMA5CEEIirGNyQggU2Xqs8jORrYu1mRfr&#10;/haQodDx/K39vv2rKzr21toGHGx1btsGLsckASFktiwD3mwLSeZJdx7VShcVbH9mjBBQ1rEuQ7JV&#10;J5DWV4hX/MWxy/0HVVi8TShxswrL95x3DZOAxhrC3i08/NdChoOI7WM1Uzn6RbsN+Md3w9lv+CfC&#10;wVd/H3fvpP0k2UkAfJJYZe+bSdI8/af+GYF3CB2OiaR7XB69aafdetUlBpHF8AhClRs4wyb62Rue&#10;lj5jYd8XL0aYQZuxuwxYHNg5ABJtdxIUsk3QXCjOZABnVv/GZi6tBJm9VA5kAMoDFUiU7yE9kL5F&#10;+gYhDUJahMwOlgFYC9yOP47AaoVJRPay6NSgE41JQCdgEjAadOq2McaBohDOAZfSHUPIjChK952s&#10;bQOkyUihyS6LtGnSi+By01i6XEjxu8mRf1k8+025B4XIf1sF3Tch5E5gCQHC8/jma+/l659H+V3r&#10;bL32LWPtV5nffz2i+hD953z7R/JcnLT/nJ10gX/Cbf7OcwkZJ/Uvpll9VNQX9sr5Pdquv2yHqU/v&#10;ZfGwYeNlVwzU5vddpqOVa0zcvNyadBtOCEVYx+6EciEy66J1bS4nLAKJtRZhtWNyJttOCJDKqb9e&#10;IPGL4BUMQSGPlxeofIQXWlRYBt+CSkDUQfggSo5vGQs2Bhu1karN7jrc0tb5uJcEmQMROiRDA3Ww&#10;Cdg86AASgYmrpJEmbYSkdUtSb5I0BElNkMaGNAETgzBgBAivAxizaGXLfc74o2270Tb7QWidmgUp&#10;g6PCE3fIsOsbub4tNz74/jv2b3wxhD1jfP45h7nm86h8/3YbFDeZT194A8/6MGx89Vcp9v7sD/ch&#10;OWn/YTvJAH/CrHb0vaxMfInawZuZuw+SOGBlOVaLh661Gy6+0LAotFAgveI6L+x9bt/G+ouWDt/8&#10;dKvNoDW2BSJWWLQArMxEAlAIhBBYa5z7qhMHeBlDwg/A74Kw5ON3p4TlgKAYogpNCEJH76iBNpDm&#10;sE1I4wZxtYlpCHSUkMRgkgSdLGFi4QDVWKyxDvta7nLLOlxg6SJ2SGmQoo5QTQdaPijPIH2BF2q8&#10;MELmLF4uwc8VCLpD8GNQIVAArSFpoGt5klpCtBIRVxTNlYS05hRlbbKQo0JI1QZFAImLY4LFXSn3&#10;n9Q6Xi9S1qdx9PK0ttjY/IrcndIrfEX5hevXnM3DgBbS49733yCu+YKQucEtptBzjb3+zXD+a59H&#10;btNLKY/+6o/qUTpp34edZIA/IbYy8UFm7/5vyN4uiv3PpHnsLlmbmRTrL3iDnt33WZbHK6x/2tOH&#10;qtN7rtZJ42Umia+0RnfZzLNFtNVYSUsIbf8PjEWYNAMfAV4AYVESli35Hp+wD4JSCPkUpADjQ1JH&#10;10PiWkJSTUhWFHHdkEbaJT1Hx7uusCpuiOOkko5z6RA7jjPbkQaT7actZphVdUOuxgOdK63cd1EB&#10;eDmPoCDxSilB0ScoBqhiBEEeZOrYZ9MjqTaIFj0aSzHNJYhrhjReTcuRHgiJFdLBX4tJZyq0yZir&#10;1xZqpIylF9wp/dKXg/LYV3Z/6p49Y1cJSuvPYHrng7K8plsUB8/QAxfdzIeF4BeOvoeu9b/zhD07&#10;J+0/bicB8Mdo8cq9TN3yXNJojmQJek89T1SnH5K3vzXWV3xkDSszE2x6xm8Xpx/95+emjYWXW9N8&#10;ttV6yK4CS5oJEQ70OkFHI3SKi3BJ8HzI9UjyPYL8gCLXKxAFBUpBqrF1QbwSEy1LmhXHmNKGRseQ&#10;pqyqs6wytRYAic6n6HHc25b627nKiXac6HuikgHHAXprnzZTeK1xMcG2Ooxz370A/IIiKGmCrjy5&#10;bk1YloiiB54B42EbMfGSoDEf01iA5rJ2lScm88b9DBDpAOUWQ5RYrPOkhAUhVSRUeKsKip8rjm75&#10;0tTdt090jXSz4Vm/z76v/I7Kj2wzay9/1ALM7f518mEPpc0nleQfl50EwB+TTX5njOLYM/CCdSw8&#10;9BlZmzsk1j7tJXrm4a9x/7siLn7H1vOj+tSrdBq9wqbphlZQygq0cAm96ntAJc1Az2YMr+zArjjo&#10;kesLoKAdYjVjkmVJY75Jc1HRrCQk9UxcyABTig4RQWRpKnxv2A7Z8XeH8ttSdDtTB+3jId8J1krD&#10;EScsa+/oRMA9IeWm83hG4xikWVV2lA9+AXJlj1yPJd8bEPRYKHggNDQU8WJKfc5Qn09oLFnSZhYm&#10;9EB6zkXuTO8BjDVYAZ61reum5oUX3uDn+/5p3bP/7Bv7PvPKuLj+dGZ27pJ9m4fp2nyGSRZvZHG/&#10;Zd3zPkNx4BXf3wU6aU+YnQTAH6HNP/ACkmiKsH8AIcZYfvTzavqeWbvu4i1mZWY/Gy57XXnmwa+/&#10;RMcr/8Uk8TOsafm3OG6TubdCIrLYFDpFmMStFBSg1CsojPgUhhWyy3NI1jRECzGNOUN93tCsGNJm&#10;BnY4ptRiclI4waCTSQGrLuqqEuwYWAuAbAf4CDpjanTG2IQU38Pk2oewgLFON2kxOjrU4Y790/GS&#10;8nuXdwJuJ3C3ztno1VikEC7+GXYL8n2KwoByPxhFDdbD1lIaswn1KUN1QRNV3fm0wbCVttPSd1ze&#10;pLUWz6XpCISndqug6x/Dvo2fnLl35+G+TcO88epp/uLLvioOXaZr07cCEaXR59Bz6jsJyhd8v4/V&#10;SftP2EkA/BFY5cgfMXXL2ylt2IjKbaQ+cav6pxfE+jU3DDL7wCzrLz7jlPrSsdfrtPYqdLIhi39Z&#10;4eJ6Du46cuZs6uJ5AGEJCoOSrlGf/LAHeQGpIF3S1GdS6jOGxnJKXM8AoZW6olgFiuw822xSAJka&#10;jM7Ah1Wy10p38UKFCgUqZ/ACgxf4qNBHBRbhJ0iVIpREKg8hPVpg4NCww1cWq8ko1pgM8CxGx1ht&#10;MNrDJoFLgYlS0igmTSRpQ6KbhjQx6Cw9pgXI7VSbju/a+o7HsdLsFIxxgGgzt9cPIdctKQx6FAc9&#10;/F4g9CAyRPMJtQlNdUbTrFiMztRyPwtGrArd1oIRHYqyUKqmvNyX/fzgR//2OYf+9XVf9llzzv/k&#10;2F3vUKXR7ebohx6107fD06+9hv4zrnuCnsCT9nh2EgB/iDZzy9OpLj6KDPvIFddSm7lFbX7Rt/Sh&#10;rzybG34t5pqPb7wqqc6+0aSNF1prApeogou4CWTLlZICtEboxOFGWILikEfXmoDckIScgSZEs4bq&#10;lKY2lxJVLCYFVJb64WWuZYuxdbiUtjX4NY5rShcaVKEgKFj8gk9QEnjFFD9fwMtpZNBAeDm3IgmI&#10;mFbhhWNDrcxojmOHbXssIaTDvsflFSpbv1XWEYD1wGhsGmPiPLopiBsN0rpHXBXEjZikBmkzU6BN&#10;tpuWa684LmbZWapnjcs1JNsmKAqK/ZLiiKIw5EFJQArJfMrKMUN1OqW5bNEWPA9Ey002q5fZgsFk&#10;8UIpkIF3qwp6P7ru3Ld9+uB3f6PRu+0C5nfdrUrrt5jxe/bbyiE49w2vodR/OcGak+rxD8NOAuAP&#10;waoPvZ7Duz9GsW8d+dw6KjP3qPUX/Ik+dvcfsuVFsXfsG8OviqPlN9kkuaTt5krSlpgh3Hs3YjK2&#10;F+SgOCgpbwjID2VMr2FoTMesTFhqsylJzbE2qdpK5qrryioAWp25gMY9AC4mJglLgrBbEZYVflHj&#10;53wIUlAtPhM7/Gkpvx3xt+9RfQXH+8Htz1uqBQ6Vj7OMelqTnWyLc64CaevAjwXkTpEFREAbcpKA&#10;pBGT1hRRRRMtaaKaJW4YdJzF8TIwlGr1GolOwM4YYivU4Oeg0K8orZEURwNEl4REE88bKkdTqhMp&#10;zbpb1wsyF9lds1aRoGP2FokEIcODfq74kfKG0z42++DNs+Utp7G492HVvW6bufvde+0/XA8f2nk1&#10;g+de/30/gyft+7OTAPgE2vSdz6Uxdw9e0EPYtYnlie+osYv+lz505zvYeOlHwvG7f++1Jl56q9HR&#10;GRkjMliMtahWswAAk7E9qSDfI+je4NG1ViG6fEgEzemUlfGY6nRKVHPbZPEod0fNqmJqWY2n2XTV&#10;vQu6BPken1yvIdftofIafM8xOeNOolX90QI30YLnNroKt1MEmMCxRyOwRmJ0Ax2DiX1sy0VNwaYJ&#10;xujMzRXttBmXjygQnskqTBRC+UhP4HkW4QukD9JLs7zAPCgDngaZACqjsimYDCANq8CoMt/f+pBq&#10;dEMRVVKaS4LGQkq0Ykii1e8rs6TpdtihU302YLIKFD+E0oCktM6nOOpDQUDDUp9KWD6UUp1zSrr0&#10;Mxe5I3YqWtU4oNzvhZrxwvxH8yOn/dX87juP9m46k6X9D6ry2DazfGCvXT4I21/5C+SHXkW+/2Tb&#10;rifCTgLgE2D1+S8xe+fPkevdQdA9xtKeb6iNV/6t3n/TG9jyrA+Gh2/9X7+km5W3Wh2dksXhdMY0&#10;JBkrEICOETZ1CmXXGkX3WI5gyCFEuiCoHE2oTEREK24AKT8DPTJXKxvs7QGqM4aXg7CsKPR5FPot&#10;QVki8xakBZuAts4FbrEhSYYAGmzoSFmiMXGOtKmJ6wm6KUnrgriZYGKdxeAENrVtNbmzhK4tfHSW&#10;qLXEC1yajsnO23Rs3yaOnSCMAxQvFHihxcspgoKHXzL4BUNQKKDyMcLHRd5E7JQdbVZdUgl4AoQ7&#10;sG16RBVDc8FSm9c0lw1pwwFfJ6M+Toghu3wtZliEriGf8gaPcFiA56EXNZUjMZWjCc0V9/1V0FF9&#10;4u6Zk3+0c4+Vp5ZlUPxofvCUv1jce+eR3q1nsXzgAVUeO9vUp+63zXkYufQV9J36mSf0Of5ptJMA&#10;+J+w5d2/SnPlbro3Pp9w4GUc/tqlauz5K/rglwM2vfDG4PDXX/Z63Vx+qzXRKRlA6QwEXHWGq8og&#10;jRHCQr5H0jPmU97gQ8lCzbByVLN8JKWx5FiUzCoj2ipnB+jpxP2rFAQlQXHAozDoUj1kAQdoRmO1&#10;aSugstX/TwYOdZKApJ6QrAREK02iCkQVS9w06MiBkxWrJWVe4IBIBtaxHCURnodsBS9xjUltmqJT&#10;i45d52iddMTlJJT7oTQKuZ4yXtHDaIOOUow2GJ1ikhSdSlcbXJcksSWNY9Im7tVRaYd1bqpXkOS6&#10;Id+tyPUogjLInHSs0SbYxLTB2fVBlFk7BR/TkESLUJtLacymNKsWnTFo6WdkEhzbzrx1G7t7ICTk&#10;yoLyWp/uMYXslRBZ6uMpS4dSanOGNHXsUaiMFbp9WSxGWDwHvKqiguLfFkZOfd/S/juODp77QhZ2&#10;Xau6t75ER8u7SWrzFIfOZvDcb/5oH/ynkJ0EwP+gTX17LcOXH0MIwZFvrJHj35mwo5eU7MbnVzly&#10;/fAvJtHS71gdnZYRBm2z1gOiA7DSGCEFdA0LeraE5Nf44FmSWc3yoYTKhFNvhXRsrzNI34pV6TgD&#10;Pd+pll1DHoUhRdAN+JmfpjUt1VgoECoLeGmFaVqiZUtzydJYSGguW+IapJng4gXgFSAsKoIuS1j0&#10;CIoeshDjBRLl+6D0KtMS4CosM6pmMykZ7apLtIdNBWnUJKl6NCuGxqKmPm+Ia+DnobzWo29rQDAo&#10;XAUHSRYvbNFdnKurY9A5SBUmSUkjQ9rwiFcM0UpCtALNikE3XWzUXSNBKVN2c30GkQenZmiX+Azu&#10;R6UFiMJzH68o6jOa6nRKfdHFD4Vyani7sUM7a8lV45nUXb/SsKRno09ujQcSklnL4oGYynhKGoEM&#10;sUq1Y6pZEAMDeDggXFZh4c97T/25P5vb+fHK5hdrDl9XUusu/yNdm95FdfIB1l6+84l8vH9q7CQA&#10;/oA2dfM5zO+9j1wPFPpPE7P7H5a96zfoyTuPMHLx6PPT6twfmTi5yAJIUgGyDX4SawyYyNWfdq3x&#10;6NumCIYVJJLGRMrigZjqjGMmMugYXHS4t1knFOlBoUdSGlUUh8EvSwdGRmMT245nCY+sjldhm5J4&#10;GepzmtqcprGkSeoOIHwP/JID0nyPIuy2BF0BKh8hggA8C6IVb2vF3Mj81XSVkraVEdy6tMpFDKBB&#10;ZP56CyRTD9OExpxk+WjM8oTGptC93jE4sKggQHoKfJBhghcYVFBEBRrpxy6KJj0QqTuGdrE+G1nS&#10;ekBzpUljTlGbS4gqjqkFBSgNe5TXBRSHJeQSSCMX1uxsySVAKOEA0XikVUF9WrMyaagvuA41wnPM&#10;u638KseUrXY4LQQUeiU9GyVd6wMoeuiliOV9CUtHDXG9nV5kM29BCOGA0Bo8YUF6/rjK971zw/Om&#10;PnLka13myHerYtOz14qZnePmvN+GuUfeysCp7/+hPPdPVTsJgN+nVfb9BvO73kfYVSTfdxELB27y&#10;ujdelk488F36xnacl1SOvV3H9Z/F9VvSWamYG+HCsQGdIDwfutcF9G3zUf0K6imVgymLh1Oay6Zd&#10;qYA8Pq7nBAT3d65L0rXGo7RG4JdxoKfTNgY50MsGrPbRNajPaqrTlvp82k7k9QLIlSX5fkG+zyfs&#10;SQiKAeQy6kID0jw2jkkjQVrPkUYRaRxjYx8bOZfUWoM10apS2/pHCoT0kVIifSCwyEDjhQF+6KHy&#10;NbzAQ3gWvARwbCtd9lk8oJnfH2Gy80xi6M5BPp8BS+aGE4BWIPwcqmBRBe1SdQpN/JxABAJU5BBK&#10;W0gUaVXQmDVUplKq04Y0glyXoG+LT/cmD1lIsFGyGl7oSJVZZYcKrE9ageqkYWUypblgMDpj616H&#10;+k6m6CfuHgZFKK8P6N3iIXuBqmFpv2XhYExcs8gAq3xa4rfAYtAYITJG6AU7g1L/Hx67ffKr6y9Z&#10;T+XYUdWz/WkmWpm3cXWKNRe+i9K6t/wIRsWT304C4L9j9UN/TOXopxi+dA/feZtg42VlNXZNRe//&#10;AvRsuXqwcuy7bzfN+q9qY6RYTVJzeqlyv+Y6QqgAesZ8+rYGyF4Pu5KwtD9l8VBMXHuM2J7rY+fi&#10;bsbV83eNBpTX+YR9BjyHqDZdjaMJhUtC0x7piqA6rVkZdy5b0nRjNtcNhX6f4iDkejy8LgGhdmes&#10;LabuEVUT4mWfuNrE1i226diklynJ2mYNYUzm6lnQRqK1l3lwFinAUzFSrCZe+xkmK+ViZmlWo2zz&#10;Er9LUujzCPusS70xinQ5x+R9dZLllPl6iXd/+XIaqsH6bs2Wcp3BvknKhZh1pYTewhK5HAQKfN+B&#10;ovVA5EEVPYIun6BsCIogQpyCnEj0iqQ25cCnOmMISzB8Ro7yFrBJE1jltB3c9gQwdNc8XpKsjDuF&#10;PqrREjzarLA12IxxrND9GHr0bld4Az7ULUv7NYsHIqKabYlcNqt3dhTasUJPSIH0C9fmymv/ePnI&#10;ozvXXP5q5u6/Vm1+3hf00v6v0ljaRXH0Qro3/Z8f+hh5MttJAPw3bGXfWxm/7f0ERcj3bxCLB4/I&#10;0nCP/sp/X+IFf9H7a3G9+odWJ0MIEJbUus7JrvmmBd1ASB96xhT920MHfBXDwr6Y5YMxcXO1qqJd&#10;wSAzNTTK3KZ+SfeYT2nYQxRcYMkm6apCqnC+q1WkFUFtyrGR2pwhbrpAe7FfUhpRFAcFfkkg8hZ8&#10;XAywDs1FSXMhIa5oZEM7L9c41rUQKeZXckwvrmHvks9S3Wd2YQ0zKyXG65Y4FaSpJNUB2iiscVUe&#10;DgAjPJWgPAh92NSVMlxepKd7nsGSYVvfCvlwnuHuBjnPVYAU+iWDp+UIB2NHm2WJqXtioomY+45u&#10;5MUfeCVEGUjilOyeYkpveYG+YsKZQyusHTzG1r6EzYMT9Jfq9OU1XpCxshDo8gl7FLk+CMqAL6EJ&#10;K0ciph/QRCswfErIwLkKm9Y5rmLmxIRuTmTdAUQe9ZmUpcMJ1VmDSV2nLpWpyDZjliZzj5UH3WsU&#10;fdsDvCEP6rC0r8n83oS4AV4OKxQO/gQ2m6ZAAFJIabyg6z2DT//l/z313Y/Upu5siA3P3i4a89Om&#10;PrvMyPkXMHLR3T+K4fKktJMA+BhWm/8KzcPvo++s/wbqJRy8Vqj+bVfpyZ3fojS66elxZfK9Om1e&#10;kg0GV29hESi3RMcu4lVe7zOww8cbkNhly8LehKUjMUnD/foLr2NQZQPCJG7e2/KIojwWkOsHZIxN&#10;tUtr6XTBEJiGT30GKuMxjXntxAsBXf3QtSakMFhE9kYZ4GkniNQU9VlBbTpFVxOCLEdvpSk4sNjL&#10;3skR7j02xIHpPvbM9jNbVaRRCRIy1M2IbiuMJ9pZysdfSJut0Br1WWAUI1wKjvZ52cW7eNcrr3PB&#10;UekUXSFg7fkFyptTbBwj8iFT90r8qQbf3T/GSz70IqSfIBAYI7BGOLqnhXsZCT54uRqjXQk7RqbZ&#10;PrzMeevH2To0z4beJUoFx7h1URAMhpTXKmQ5Qc/7HLujwcq0YfSMHP1nWWwcue/TigVKy+r0ea2W&#10;1AKr7Sob9yXYgGRRsHwkYXkyJV0BkbXuaqUIySxJOo2dF9A9qujbEeANWagKFnZrFg7GpEkGhM4l&#10;F8LVgmubVZZIzzvoFQZ+d/b+qc+uueQMGtOPeoOnX5E2Fh4lqS1Q2vByenZ87IcyXp7MdhIAT7DK&#10;4f/H/P3/A78wgJcfEeO3PyD6d3hm5JyXlybvu+6daVR7izUGITKBwyKF+1UmTRBGQ9ewYvC0gGBU&#10;QU2z8Khm4UBM2nAPv2wxvlZ8LyM7YZege0NI9waJKjmV02RpFcKTbkMtME2IVxTLxyJWJlzrJshy&#10;ArMBpfwsxUW6XLkw71MYksR1w9KhlDS2eBLmVwrcfGCMW/dtYufRAQ7O9WKbmY+qdPayILXL1s3Q&#10;uh0WazWJsqzK1Mc9Vfa4t0KAkoa4EXLZjmN85o2fpymgb2uB3EBEWvOY2ZVQnzdsvCJHYTTGxAZZ&#10;KDJ+myVcrPPRm8/g9z71M6iuGjqVCOnORtDKz7MY6xKyMQISD4wCaQiLCZv6F7h40zSXbt3PhZuO&#10;MtKV0vSgvKVIzw6Nrngc/naNqGbZfGVI2J/FEFNFWpVE1Yg0FmAVQib4OYlfyOPlmxB4TihKnfIu&#10;PcALMA2f6lHN4qGIRsWu5hZmV7T1Rxo5UOzZ4NF/iofqU5hFwewjEctHE6wFL2wnVDsYFA4IhRSo&#10;IP/Fwuipv1U7et/BLS/VHL2hRzaOLZnlB2HLm36Rvh1//4SPmSeznQTAzCp7f4XazJ2U151LYcPH&#10;OXx9UfVuvFIfvulr9G5f+9K4OvN/TZpsBiwS3e4B18rlixD5HsngqSGFjR4kCct7givHhwAAIABJ&#10;REFUU+b3uWoNL3SA1K6sIOuzl0C+V9K7yae0TiACg01cd07hK0dTmtBcgtpMSm3G0Fh23VyEdGkj&#10;QVGgAovyJVL5SGUxWqBTjUlSkoYgrlmXKwfkuqCZeLzrS8/lU7ef5jisp0Ea8BOXpChc909rRQev&#10;E99D8o5DPHFCycRxMmprVbfMQ3Dj//gHtgwv0XdhN7nhBkQx+D6mmmf/NysEecHYVUFbYBF+F4du&#10;alKME173dy/khnu3ogoNdKtkro0krX9afqKrbbPWMUZSHxIFytLfV+ElZ+/nvz/7Zrr8hPx6n+Gn&#10;B9T2pRy8OWJoh8/Q+XmWdjdZOuJaY5mE1c4QGfFVvkuELvQpSsMehSGJKgFE2MTlx4jAh9SjNmFZ&#10;PJhQm9WrcUK7WsZo3POE50PvRo/+U3xEl088lTK3q8nKtEEoJ5RkTcCFBZ0RcSU9ueIV+n7/i2+a&#10;+4tX/s0I1dkpb83P/EPaGP8X4sp+SgOXUN52MjYIJwEQgOrRdzDx3T/AL0FQ3iAW9hwR5Y09pm/L&#10;NX3zu699fxpVX4e2IEisG7suzmcgbSK8AAa2+/ScEoIP9YOa2T0R9UWDasX4OioQ0tiJCYU+Sd8W&#10;n9I6lbm5aVahEEDTozEPlfGElcmEqApIB16FPkmh3yPXrfAKGhX64MUOwI6b5SCrq01zmEjTrEB9&#10;JmFl0hDVoBrn+Od7zuLDN15AoxHg55okWn1vsmEbwOxjPDHHSQOP/1nGEKUwmGbIpace49P/5bOo&#10;tQHDF4Cpxa7SwoAs+MzdZ5l5OGX7zxTwyg1sYhG+JK4UmbplhamlEle+9xdoJK3OMmI1GNeuXbMd&#10;wNs6cYsQFikcdTKpgnqedWun+cKvfYGB3Ar95+Yob/Q5cN2K6zgdCpbGLfkydI1I8j0eft7RN6sN&#10;SdOV0jUXBfVlTdoEL+c8gZ4xj+KwB7kYUidaiUACORpTloW9sQNCATI8XnBpiSVBHga2hZS3+eBB&#10;7UDKzMNNohXw8q7W2GiEbLnFuDZcyi/emB/Y+Obq5K49D34AcdHbzxLNlUVTnz3GyOkbGLz48H9g&#10;tDy1TP37qzy1bWn3b9O1+R08+um307UOlR/cYmrTkzbf3/+SlWN3XKvj5mU2S0wVWWKqkK4Pn04Q&#10;Pes91l2cJ7/RI54zTN/ZYGZ3gkktfq5NRJy4kTpVt9CjGDk7z+AZkqAnxpok68cXEi/lWNiTMHlf&#10;xNzuhOaKId8jGNjqM3JWyOCpiq6NityAwStopJdicbVjNrVY4+J8WI1otUtWCSI0+D1QWCvp3RAS&#10;din8JOKZG8d5/pl7eWhyiKPjg8gwdrxJQLsLaruhgQBOfPEYyx7js2x/UlpsHPDCc/fwzB1HyG9U&#10;hF0Z420dxjNOUZ0w9Gz08IpJlkJo8crQjEL60xra+Nzy4CZULm7PmH7cObeLmDtAUbhzsiabJk5Z&#10;gmKTxfke/vXAKK++eBfJSkrPFo/GXEJjHpIGjJwVsvbiPKWtHuGgwS8n+L3gD/jkhlOKaxTdGyQ9&#10;631KQwohBNUZzcJ+TeVYgm16BKUQVXRoZZKEoNtQ3hhQ7PfRDUuzYtGtuGB2qipwz01lXFObSPFD&#10;SXGzT+8GH2GhsWCEThAqcG4xoLL8QW1MsiWpL77eK3avRLXmHUNnn2KT2ri341U1U1jTw1teqXjn&#10;//0if/LODz7xA+tJYj+1AFif/BvecOW1GDNBvPQtTPqoF5TQpQ0XlXR98sNJfe7/GGPKQtJKi5Wt&#10;sqW0icgXJWsuLNB7VoDQMHtvxOR9EXHd4uWyGDkZ8GnQTch3S4bPzjN4pkfQ3cCa1FVlJAG1Yz7T&#10;98dMPRBRnzWE3YKhU3KMnpOnd4cgP2xROUcdrdbY1LiJPgQITyF8gVABghCjDWkUktQLpLWQuBqQ&#10;1DzSmo9uKqyIyQ8FlLd008CjFC/zygt2sdjoYue+dYgg5jjgAo6bufwHss5tBFIabORz2el7uWz7&#10;JP6IR9Cl266kaxCTZ/aBBJ3AwCkB0ktam4PRFPsU80dSdgzO8Ln7T6Pa9F0csHWOVjzOaXYuX/1b&#10;G4mXi5ibGWDz6Dznjc7j9ZdoLsTUFyzrLirRc0aOaDFlcXfCyt6UlUOG2hFNYxqSqkRYhZezyJIh&#10;6DF0rZP0joXkexRJw7BwMGVpf0JaE4SFPF7Zc4JUnOB3G7rGchkQGqJlN3enzBpUI52KHDcty4dT&#10;knlLvk9R2qooDwbEVUNzyQqhsidVIBFIIUmtNTmbNK/u3RI+LSyv/06yMr106Gv/U6mwSlSZYnH/&#10;x/nD397Bez5y7Ae8r08N+6mcFW7hkd9h5rZfcakIjSX5Z5d91fzy50iD4oZL5u77+sd0Em1vNSzA&#10;XSMrJDbN1N2hHQF9pwfgC1b2NJl9OCWpW1SOtg8jpKsCSGIICzBwRo6uMQGy6ZLohA+Jz9L+hPl9&#10;EY1F1wShf6tHz1iQ5foZ0FXH7JJsvEoc2EkftCSpS+KqIV4GXW9CQ2ATi8pQtz1pUiu3UIKWYGWK&#10;KNQIB0vIbQWW99V5/2tuoD8f8d6vX4gsVjFadYDJfxD82qDUujZORZ1cGEFrSJtZwz2jnWuYFpna&#10;WWd5wjJ0mocqpdis1aAgi6GGmuKGPHnd4Ocv2sWff+1iZKmGbv+eP8a5tsWaE5a3UnakJTWCows5&#10;PAVxDWqzhp61iq5tBaZuWySZSAgkLNUEzagL329SysXkA0gDqOTBH8pTHJH4pRhZqFPeoihv9IkW&#10;FAsHEhYOJCzuT+nZ7DOwI4/fqyFpYtI6+SHJuqEc9UnB3CMNaosGL1iNHSvPPTaVyYTabEL/Np/e&#10;00LWPbNAZW/C7K6mSCLww7Y25QmBwWDSKLp6Zfzme/zi4JtVyOcGz387h7/xKlWbOKaPfGsvlX2/&#10;Q3nre37A+/vkt586AJz4VkjvKXke+RtYc4XylB+l1/xXCEr9b6vNHXtn1p8vxaIsLtaHhaSOKAxI&#10;Rs/O4Y8I0lnNzAMxlSntZiTLd0TChHObvACGTs3Ru1UiggakjuLoqMDS7oiFfXXiGuT7YO0FIeV1&#10;BtUF2AibaGhm+5MgA1eXqpuS5oykOa8xlSay7uKJSQwLNY/FhmJheZT9ywWWmpCmgrTVBsuD0Lds&#10;6kpZ1zfJYHed/qmqmwrThyNLgt976b+y0Az5u2+dhSrX0EasguAJk2D8u3YiI7PWtdv3NHcc6aMe&#10;QToFPdtChN+gethjYucKcQP6tngMnenTkrjb+ooAkpSe9XmmjzR4wdm7+MBN56K17FjpsWKS9riY&#10;phAWqyUYH2MEzURS7I54zvZp0hDSyUWiFVh7fpGZu2skhxN2L/bx/huewUMTPcRRAS9o0ltqct7a&#10;Rc7feJiLxo4ytlQnPQr0+hTWFyn0aRARYT+MDoQM7PBZ2BuzcCBh6XBC/xaP/u1FVDnFxhHW1Cms&#10;8dgwnKdyKGH2UZco7+dWvQkvBxiY3uXqxYfPLlA+xaM0UmTqvpjKeCJUiBUuibrNBo1OB6Pq9GfL&#10;Y/kPC57xVsglQQHvivfYdHnnCzhy/Xo2XH30BxxRT277qRFBZm8bQ8stSNUg37uRiTv/ySv29aXF&#10;4Q1rFo/s+zsdVZ8HgEDjQgNWCFe+JgQMbA/pPd0HBIsPJ8zuaWKzh7FT4Gg1J+jZ4DFwaogquuA3&#10;noepK5YOGub2JkQ1KA1KBrZ6dK3zIExckLxzZjNPgPIwkU99ztKYTrDLKSKGZgRHF7rYMzXE3YfW&#10;sHu2jz1TQ8xUJUlUcCpnC7BOxAMPVFhnTXfMGWumuGzbYZ51ygG2jNZIsuqO1/z1C/nOrs3IXOyU&#10;0xNd4A5F93uEkE4C1t5udbmUFlPP8Xe/+iV+9uwD2PVlhs6G5V115vamDJ2Wp2s9YBpuG8+12Wrv&#10;0oDI5Zi+15CMx7zyr1/Grbs3IHMRxkged97NTCgR0mK1YrC7xodfdSNTlRwLDZ/nnHKMdUOLNBKJ&#10;Zw3GwtCOkOX9ETuPDvCSD74SU8+5JGxhXKqQFZC4usd8uc6V247x8vMe5tKtB+jtstgeRWGsQGkw&#10;BZvlK6mAZNlnbk/E4oEU6cHgKSF92zxELnZleIAIPWwzYGGvYWF/05XZhauXuvN569vsM3hmAHnJ&#10;yqMJ0w820VnuYPZ8tpRiAUgVhvf5pcHXNmaP7aotINeec4ZN45qFBrnRN9C3/U+/n2H1pLefCgCs&#10;z32K8Rt/nqBcQoUD8rNXHzJXf6KbrqE1z2nM7/lHjBmEjkqObMKhpIko9ilGzgvxhxXxVMrUzoja&#10;gsHLZS2RTEecL4LigGLwjDy5wSRL6nIxvqUDmrk9Mc0V6BqSDOwIKK4VbkLvRK9OFt5OovVpLHrU&#10;xlP0XISKYLkBD44P8d19m7hl3xgPjQ9Qq2bFscK47i/SgHSzNR5P1lZByliBbdWipR4YSb6rwVWn&#10;HuK1T3+Al55/lG/vGeQ573odMt/E2BMAsLMpnu0AwRNdZWuPW0eI1sx2Apso1vU1+PpbP01/VwXd&#10;EzJyVg7VbSCtYyPtwgipR1wNCHua7ZHsUmIE1akijQeqfPCmc/iTzz4bVaqjjXxsb70F2DZjf6lk&#10;82CN7/zuJxjqT6k0oNp0p1oIYXFFoZQmXwQRwcs+9Apuf3QdQaHulPLWtxYZoFqBSSVErvZt69p5&#10;XnvRfbz0vIcY6U0xXYrSljzFodQFhAG8PPG8ZO6RiMVDKWE3jJwZUhpzvbVMrF0uZ5gnXZLM7oqo&#10;TKSu8YJPu1YcIG1AWBIMnx1S2KgwizC1M6IymboEaldhJISTSlLAl9KvBV3lNzWq85/c9pL3cOzG&#10;v5RJ5aCpzcHYs36V8pa/+sEH25PMnvIAOP4vPczuXSLfA7neblXc8DP6oQ9+mg1Xl37fRtX/bTVY&#10;5TLhAITCZonJYmBrwMA5Lgiz+HCTuYcjLK7BaGuCcQEkWc7W4Gl5ujcJsPXswxy1Y4KZhxvUZi2F&#10;fhjcEdA15oEfYWPdbqHUKmmzsc/KpKA52UBWLFEDdk/385Vd2/j6g1vZM9EPse9qgf0UqUw7G7ad&#10;s3cc4+tgZ8eJAzabBc6pD1oraIagLNec/zAL1S5u27cGoRIHlieKC+2UGNEBLiccL1NflcyOkfiQ&#10;KggSpDKYZsC6wRp/8ZrruHzTBHUgWJtjaIcCVQelmHtAMvNwzParC3hd9eNmcjNpgZlb69y3b4Cr&#10;P/BqVitSHuOx7gBABC4dJ/LZNrLMO1/2Lc7dOI7vGar1An/57XOYXuzlQ794HfMNQcmD57/3l3jw&#10;aA9BsUGiVaY6d4B/1kff5RwKTOxBHDI8uMgvXvIAr75oJ+v6EnSvR/e2kFxvhI2ztCdZoD5umXqg&#10;SX3e0jMmGT6riN+bYuMGVoMMBKg89WOa6YdioqoT21q3QsqsH2QC/VsDBs4KIbQs7UqY3hW1Wqq1&#10;64qFIG3NWuflBz6w8Zq5X5+595lUj37bqxwy6cFPwtM//CJGLvry9z/YnoT2lAbA2Z2/yMA5H+dP&#10;heBVn8MLu/y0NHp6cenIo3+fNhovywaqti51wArhWF9QEIyemyM/5pHOpkzujKnNuVifzCq7slQY&#10;TALdawOGzgxRxYbL5fNConmP2YcaLB8z+EUYPDWkd5OAMHHA18IIBfgBuhZQOZYSTzSRDZheCvjG&#10;o1v5wj2ncev+NdhG4DqmhAmqldTbLi/L7Di3E44DvvYBW+vQBqgWaCmZTUlZz7vmqWHS/ux4F7jz&#10;/eNZlvNnJMSuZcvQ0BJvunwnf/mv5zGzEqL8FB27OuaXXbiHX7vqDk4bXqDpK4bPC8gNhBy+YYX6&#10;gmbj5XnyI1lScUtoCkJm7oqZPyS4+gOv5/BcEeHp7JueKILQAYA2S8kxmMQHK9k6MkMQRkwuDLA4&#10;X6a7f5Hbf/9jeF5KzoebH1nPr3ziZ6ktlSCMEV7i0oVaoN+63tl7IS1SGAf6UUD/0DJvvfIuXn3h&#10;/ZS7LHYooG97iJevO6bnS0jzLO5Lmd4VYbVrytC33QO/iY1cQ0cRSohzzD6SsrA/hqwpbWeCfdJ0&#10;XX5Gz80TroV4GibvaVBfMgQ5V6eeldOZ7PZL5XnfKW38uZ+rHvzMTBprb9srbBpP/zkrEzcycN61&#10;/+Y4ezLbUxYAZ27dQFA+h3z/Fg7d9D4vKG9IS0MbTq1M3P05kzRPE5AiUAaXQGotpA1E91qfkQtC&#10;RAkqu1NmHmyiO2N92bOeNiEoSobPzFNYa5wPogQ2yjG32zD3aISw0L8tpO8UH1VsQpKuMpisRCqp&#10;5lg+mKBnGtCEXZM9fP6es/j8zh1MT3eDryGIUdJgrMyaJnTcts472CYkJ6idJ8bEOuN3j6GKqsxP&#10;MqbVFO8E8GttJ1quLYgs6dgNrszNbISUuhtctfUoF28+wEsv2ou0Pue+/Q1UE0trik5jLdRzEGr+&#10;6xX387bn/SsaWPeMXhYfXWH+SMrwKT4D5ylso4loVdSEkoVHAuJ9TX75H67m+rtPRRWa6NZ3ejzQ&#10;7pjlXUrjJuaIPRfT81KCICGuFfmlK+7iQ6/7DuPLkA9gYr6LW/ev5a+/ezqPHF2H8DN23AF8xzHk&#10;TGxR0pAmHsQ5tq6b4zeffRsvOHs3Xh6CsTx9myWIukv2zgWklYDp+5ssHEopDQhGz82TG0khjttT&#10;cBLkiOcUU/c3qM8b/FabMJP1uk2A1HklvWd4kBhm70+Y3x+jcliZhUMBiyXF4ssgfzhf7n11XKvd&#10;tjK+rNZf8iyd1CaIKrsZuuROgq6L/v2B9ySzp1weYG3uU/zKRde6AWkDsfNjn5fdI2gVyBc3l/Z+&#10;3aTpWuHifR4WISVWa4RNEUNn+AxemENomL69ydwjsWvzHtB+8Kx2lRy9m1xibFBuYHWM8PLUjkmO&#10;3N5k6Yime8Rj3dMLlLeClA1snEWiPRBBQFLLs7DbUttTw8yl3L1/lHdcdwW//+UruGv3GLVUuEak&#10;Sjv31mTZsWT/tF4nlp61lrUArr1OJ4B17uAEE2CtzPIoWKUVWQ6f01TctkI4ALGJj019bKvmVrnW&#10;+i9/2h4+/ktf5HWXPcKlF81RkIa/vPEs/uW+rahc4iZFys5PhSlWWO55cDP3Tg3wknP30JhvIqQh&#10;jaFRMXQP5lxajKvKQUiJjnz0fMLOI2u5e986ZJhkHWlOBLvO96tpOY7FCYSnkZ4rTdNGIb2Enfs2&#10;MNeQXLFtnEJgGeyOufLMOfYe6eWOPRuzBOxMCBEd++28R7jyO6EsKoiYX85z3b2ncsfRNZw6MMew&#10;XmZpIsUrFgl6JDaKUGFMeVOOYrdHZTxhbk+C1IrCUB4RaGxqIU3xiprujXmklNSmdXueGGOy7v4e&#10;VMZTonlNaVhR2uIRhpLqVCqMQUgPm03LpJCkNk370mjlDSo3cjBaWr7vhj8+KLY/b41IoxqVQ1/g&#10;He/5Td71/779nxmeP3H2lGKACw9cSm1iEhMt4RfLcvSqfzT3fPAShk8Ze2tUOfo+65qypdncrFao&#10;rJQtB2svyJFb7xNNaibvatCsukoOWIWMpOly9UbPKlBYZ7FxA+F5mEaB6QcbLOxLCEowdHqO7s0K&#10;RNO5u2SubhCQVnMs7k/R03WI4M5Da/jLb1/E1x/aBLGAfORcUSOwbcDqOAm3t2yZPR7T2rGoDj/3&#10;33BV2y7viSywwwQZyAGmGbpOK2HsmFOqIA0Z6V+gv7yMUE4I2D89QuhF3PcHf0152NJ1di8rhxvM&#10;P9zk6g++jgOTfYiggz11fL/AS4kXu3nts+7hfT//LaZXJIXQ4FuIfcmmK/IIr+ZKynxoLgtW7rJ8&#10;8jvn8Vv//ExksbEaGni85O1OdfzEa9NxPQUWW8+zbniBi7YcQijDxEw/dxxZj7HpCdecxzgOHWzc&#10;HUdKV4qnGznwDW+8/D5+/apb6C2l2JGQoVN9ZNjANDUy52MaIdP3NZnbn1IcEKw5r0Bu2GDjrM+/&#10;BBEGxLMek/c1qC9ZN9dIx6OQRs5NXnO+q1hKplPG74hoVg1+flUlFgJtLUpIRVAsvX3pWPDHpzz/&#10;+cw89HWpY4xUPrlyhcFLKo/7vDzZ7CkDgOP/AknTQ1BCkKpS/7P1nlu/xMg29QGd6rdkD4O7wcaN&#10;vaSB6Br0WPu0EFGG5YdTph9yrY9UK66SJTSnEfSs9xk+J0D4TUcb/TzVw4Kp++tEVRjY6jN4eogs&#10;RS6VweIe0EBimkXm92vSiToygtsPrOHD376Ib+zaBImAQhMlWM27OzGYf9yiDjX2ce9gp8vbAsXV&#10;OlhthXM7/RTh67bb2hJFnKgCNvWceyjhtPUz/PbP3MI/334eN9y7iZGRJd723O9w1Wn76Ok1rq1T&#10;E47Md3NsucR5G8fZdGUXfrdl5qYqNz0wxqv/6qWIMMqYU+d3XP0uQoBNPL7xW5/gqjMX+dsbd3DX&#10;kUHe/ZKbWQkUY5eFWFN3g7tZYOmOOl+9d5TX/80rkWHsABAeHwDbl7AjVNABhK2OMtZKpNQuThi5&#10;FCiUC0k8fiy18xgnhA86xCIpXcca6nlGhhb505d+m589fR+RD+XtBbo3uh9YAOEVWDlqmdzZIKnD&#10;yBl5+k9TIGrYJAtDBAJMjrldhvlHI2Sr61D2DLfi1UOnhvSd5UETJu6KWB5PCXMu68FIFxfMuswI&#10;qYJP/H/u3jvckqs88/2tWhV3PDmHzlndrc5KSMgEIQmRhDAYBB7nmTH2YzMew4zHxtdzbbDBNneM&#10;sTHGmIswyRiBBFiAhEKro1rd6pxPzmmn2hXX/aP2SU1LxjM2iLuep59z9j67d1WtWuutL7zf+616&#10;o/fumefuoTS2X8ZREKm4jG5B910vtu5+ssb/L4jQ0+c+yNSR30VaITIlpdPQHdXv/arTNp7/Qlgt&#10;vB6NSGiIWv9dpUgsv6Y1Fs07DAhjxp4OmOkL0J0a1tQWzjyTpXNnluyqCOWVa3/IMHLUY+pSgJ2H&#10;la9IkeoiqdyosRyEKSF2mL4Q4V4pYgTwwmALH/vuzTxyfFXSK8ipIs0E+KL4Gtf1ety6BTbw4uuE&#10;hjH/8QTIhIivMUpiIqWhQp3IM8GIecvNLzA8l+LZ8ysSi8zXk6B9PC+FpehsLHDr2kHu23aWm1b2&#10;sbIdjl5t57uZbr7+K59j6w0uqiuNdBKunl+IyE/PsWF2jtkZ0HVFUIkxJZyZzEIo0eyk5vXFEjWa&#10;UESBzkMHt9GdP8qHv3ULFy+3kk17/NYdhxk+GtGxx0YFVYQ0EBJsM6xNk7guFi0b17MA57FKqMSF&#10;Dg2EGRBHGkIP0YzE4lMxNYAVyx4s1y+/W+J2LwB88t48SOvZMqOzaX7ur9/IG/ac5X/c8zhWWGZo&#10;2KRtWw6ZKhN7FbI9OummDKPPVxk+5lIal3TsTGHUV1FehPIVaC5N21OkWzIMP1daEGWIa3FBTcL4&#10;aY/qdEj7Xp2O2xzsFwImTldFrYG7UnEi76YUYRz4D179Rn3Xij2/8pagfHLWK5Z1r1QOK6NQuvox&#10;Mive+xKT/JMxfuItwLmrf8iBn38/nfdBZoWj66lUmG7Jts72TX4trJb2ClHj96laU6KkX65o2+aQ&#10;22gQTYcMPpu4DmaKxYbaNXHOVL2kY5eDnvMTcU7LwR2RDB8tUZ2FprUGLTdYCGdJps4QIG1KQ4LZ&#10;C1WsSsylqTR/+p1b+OKhjeDLxOKDxYD9/HhRq+Uad3YeJ6VKrDSh0GS0aLWFtTK2eEm8z/bprCvy&#10;ms1XedP2U9y9Y4w//toe3v93dyGapulpqLCpfZj2uipbWyfpbRllXXOBxrSPklAxJHUi4oNf3UmD&#10;BR/4maOozXlMs5iU9wHoiZZg5OqoIEbaHjEpKocrfPxbG/ntf7gHmSoTxXL5NS1YUosXpyGwNHB9&#10;DWn6RMUcf/1LD3PPDWfJbk2T7XSJPIfZg2W+e7yFt/3FOxBWsESj8CUswKXzWpt3ocWoQCeXDnj1&#10;uj6+cnx1kg3/gXjptQkhuOZpc/3DLAPDRQBNzK2YuJwil6/wB2/8Pg/sPE1VQt36NPmVCuVXkm83&#10;UsxdUAwdc9EEdOy0ya3WIKgsUrNMiao6jByrMjcYYjrJ+7FKkk5+JdGe7N6XxmjRKF30GT5aRQiU&#10;lng+C3xBpTB02zyRqQvvrZbTA4Fb1KePE77v9+Dhy+8nt+oPX2JuX/7jJ9oCnLr4G+R6fxst/X6s&#10;FnRUHKqovGrm0tS3o5g1QtbUmuMap7YKmi5E9y0OdreG2x8yfNglChLwi6MkVqeAqAKNq02atxmg&#10;ShCCkBmmTgSMnnTRLei9xSHTCyosEbs18UvLIJyzmTrjImdC3Irk48/s48+/u4PKXAoyLlIPiJRG&#10;tCwvcZ0s5Q/E8JZvPF2PCQtp7tl7kleu6+d9n3ojZFzaG+bobSqwps4jn5nDsWepS0Vsa5thddsI&#10;jSmFL2CiCFm7yrvv3c+79jxPZ/00dU5cE1IFJEQmiLxJ/QqL9GzEzPEKYVjHa3fuhw4d0ywSV5MJ&#10;RgBe0gJTGgFYoEKQukJl4YbmaYTlJ2TlpbScpSA4/6ZQxErhRkmCQikNrCof/PpNvGLtebjqku1c&#10;7DwU1cIBNQ77v27U5l8hINL59M9+hWcudoK7GZkrEUU1a3FZhmPJz+uFJ67lJ117f5eQxBUCFUlk&#10;ukLBlbz37+7m26dW84dv/g72qTLFUYv27Vmk5RJXK+TXGaQa0wwdcenfX6V50qJlWxZhlpNex16E&#10;MEp03JTCOa0zfqaa9DJOSq4xUxBWFVefKNGxyyazRmdFKsXgAVcErkK3ahERgSEgDD1/a2GSpw07&#10;/Voon82ujvW3Qphd+X8zdX6GxnWf+NfO+Mtm/MQC4PSZd1G/+iMIITj7aXRh6KFMb97hzR77tlI0&#10;kai46EqBJlFBBWFmBd03OehNMHcqYOy4l7DqrZqbIBZbGHbtccisgNgro5mSqOwwdMhlbjAi363R&#10;uctB1sdJINEAYdngaUy/EDB9qUi1KvnmqRv4k8f2Mj6Wh3QVPVcmjLUEAH7IoWYNAAAgAElEQVQg&#10;LnTNJqllJ39Q3ST5my4jworFqo4CH3v791AEHBto49VbrrKns5+sE2LUWjVKDVTScI3I0DDaUujV&#10;pM70tdtP8NbdoCwQOQ0962CkJXq6imk7iQKNFoLuM3tOUfHh9dtfoLXFQ89ZCXdIsqDlJ+YV8Gud&#10;bZUCYUaESqO5foKUXaHsphLLakG66jrJmoXXaoHgrRkhQ+P1HO3r4lWZfvySQuoahFCpmjVrl4VQ&#10;wEsrwyw9To0Y7drcu+Mcb945xP/63qYkm72k1++ilXcNuC1LPF0vHnjN/V34/0td6ESVRhgxwijz&#10;yJF17L/UyYfuf4I3bD3LwBMeDVvS5HoMlOti1IWsuDPLxAseY6c9KtM+HbttrOYQVa2VVEYV6reY&#10;2I0Ow0erRNVEsEPFi/HBwWertMw51G8zWHGnw8B+l+qMEnq6FghOtAXDOKDHjycO2E17XxvHzx28&#10;8289HQgb1v4lMyfHqd/yjy8xyS/f8RMJgJPP30n9ht8B4Myn0Y18KrSad9xWHT/4qFIqIwShqoGf&#10;0BLvIdMs6brJBEcwcSBg6qKP4STfF9c02IJK0ji7a28WPV8hroZojkllQGfwcInQg+6b0tStT0Ol&#10;QHUgIihaeBWPKAioTCkqMzHZOjh0bg1fOHAjFV8kqi5Vk9D2kSImEtoi8MFy0FvqSl2HtgFg6CFB&#10;2SGVc/ncf/wihu7jRoI//envJW3pshpm3kDPgtQtpKEQZoxuhkhDgC0Y/r4iDiFVJ7BWpsi0KaQT&#10;g/BrrnMIcTHpkQuIQMctBmgSNrSNg0GNkgFCGkRlDZkKUKpmDeoChEQonfKggV3yGSu2UK6kQYbX&#10;3NFrrnv+12UJBhLJq0jjWF8vr9rYT1CWkAmIYxib7q71x2QxvnfNV153zJfHaUCssWfdVSLANuC6&#10;xtz1vlS8GNjBctC8znUuyyArVCRQQkNmKsxUDH7xk/fy3VtW8ME3PEbxRJnSaIqO7RlQZVRcoHmH&#10;g9OQZvBwmUvfcena6ZBba6CCSvIAcn2cVp2Vd6YYOuRSHo8xUiwQp6UNoyddvHJA216b3lemGDng&#10;MzcSCCO1kCHW0QhVHOW9qSPfS7Xtvs+Tx7979jNCbni3iuo2/wxTx0ZpvHH/vzDZL7/xEweAk8/f&#10;TMPaW4C1nP47IZ0GJ7Qbtr66MnHwa0oFjpgva4uTyg6/hKjvsWjbl+iHDz9dZW4gwkzXFoFaBL9c&#10;u0H7HhOhFVGeQrPSTJ2ImThdwc5B5402sZIMfG+cylSSIBHUWlrqEdIAJw+uB/vWnOMbG88xVtA5&#10;0L+SLx3azHfP9BKFEs2p1rwgcc1mUS+5cWWNtBvMZdjQO8Hf/NzDdOVnEXUSMR7hOoloqlnnJb0p&#10;qHVQj2QSAIoVaCZqDoojAQ0rdVpvTkNYQnnRQie6ZccXiVUXljWqs4p0o6BhfYq4WgV8RFrHHTKZ&#10;POXSfbuOwCcqJ3XMfiXAnwkoT1Q5dGkF7/+n2xZyAQtxuuvFOucB43p/QnFpVk+0CEKboJyQ0E9N&#10;2sunbRlxe7nL+VKZc02LEAL2rZrim4eShNJL+tTX1Dv/gEW71K1fvIilh1xyyfMvVNLrREaIdJkv&#10;PLWF/Vfa+MQ7HmO3NsTVxyXtuxysxpDYdcn0GqzOpxk67NJ/wKVl1qBlewb0ciKl5idJnO5bM4wd&#10;85i5HCQUr9pzwszATF9I5Ll07kvRfquFdlAwfcUXZhqlFEopdARhFAWpytjhR1LN294Ui1PfPPV3&#10;Qm5+z0TUsO4YkydsmrZ+7yUm6+U3fqKI0DMn7qNh63sQxls4/em8tBszUapx7evdiRP/pKLARiMU&#10;osbxI5Gwalpj0rrXQLmKwad8SmOL4De/JsMqNG8wad1lQFRBaAKhcgwdrDJ92cdKJ7Lk030hU5c8&#10;NC0By8Z1Oi0bTZrWmzSuFzSsldSvMmhanSPdYRKnBelUyMamKd688yx3brjCeMXh0mArCIWQMYsk&#10;Wpb8Pg+MMG81SBkTVRyINX7uzuf5y3d9jTrTxV6Vov0Gi8mzPvkOjew6m2g6wB0WFC7GzJwLmD4d&#10;M3U2ZOZcxOylmEJfiF9RpPI6hhkjNYlwNISsgeT8YQUQgzAl3oRk6mJI6+Y0mTVGArJ+ivIgDB11&#10;iQNFfa+DMHxiX+JOR/jlCCZj/ucjt/OBz72OuVAi9HCxtvhaawiWgIBY/FttbjRNoQKDrb1j3H3D&#10;FcwOG38moDAS8BdP3MRoIYWQcY19co1ruvT1Qia99k8odE0RRxorG8vcseEq7fUT/OPxjRTLDpoe&#10;1QD7Ou700u+dV6CugZ8UCk1TSV9kbbGD0cLxl97nhUsWi5avSriguuMzO5fmoQObkFJwc+8AhYGA&#10;KHZIt0mU7yHtkLoVGeIgZuJciDsRkWmxkWmVNHBWgPLJdJvohqQ4HC3oQypV68Iwq6iMxmRbDbJr&#10;JSKIKY3GQprz9wYpBJGKYyNyJx5INa45gfLOjD7zB7J57/dVqnU3v37/LB/6yxf+D3b5j3b8xADg&#10;5IX/RMPGzwJbOfOZvEzVZSOrru1+d+LCl+M4NBBECHRR0wMIq4jWTRaNu0zCmYj+Jz2qxQjDXnR5&#10;Va3Rd+euDHUbIK66aJYkKDr0P13BnY0wrAQgwxBynSaduyyaNxtkehRWfYzMBGgphdAlkWckzYsm&#10;qvjTEPsBWhjhVaEaworWMm/be541LVM8c7EX15c1JePF69Q0aik4wXy9qlIaqpLils39/OV7HuHd&#10;e0/iC2i4IU3jpkT9pTQY4Zdjyv0BI8+HiXJwKUaaGlZ9RLoJUs0Odl5gZAOcOg13NmLqfMjMpRBv&#10;CqSuY+YMhEmtIQWJSKlymDrrEVQUmlSUBz1mzsWMnwqYvhih14i3+V6FpscIPcbpsYmKktJYyO9/&#10;6xamKybSSmgly13Ua93JeTBRyzBKEwopkzjdL7/yGJs6J7C6HKp9Rc4O1vHhf74JZLRkKq9xN69n&#10;AYqEDK6UIPZNKKfYtmqSOzZfJG3FrGmZ5qtHNqC0JefyA4B9jQU4/xElUK6N8k2Ul1TJqFiCHiXH&#10;ZMm5vAQRHSCORQLCUvH08bUcHmrjlRsGsIslZsZ18h02QoaoyCPb42A5BtOXfeb6AlL5NEajTIiA&#10;CohCnDaddINDYchfKJ1TKuG++uWYwmBAtlkju9ZAVxrFkUgIfeFWaUIjUnGsh9XpB+yGztOa5p8a&#10;OfDfZPP2v1B2y1v49QfLfOhjPxnu8L8UIXlZjLkrHyC3ItEnO/sZIa2GVGTXrXxjZfLcV+IwTG6I&#10;QmraYk1v23aLui0W/lhA/9MuUZg85ebBL/KTG9+1L43d6hOXA7SUSXXEZOBQKQFHlQhR1q80yPfq&#10;aGkFkY8K40SrT+j4RYPSWEww6UFFIZOSTSoBlEoO5TCFh0DXwNYU2cwcK5tDXvXhN/PMud5Ew662&#10;ATQtJvbMBPhsH4A40JEy5I/e9DTvuvkEYQw027Ru0tDrY1RBMnclYuJcldBPOpPVdUtynTZmowLL&#10;AvyEFhPWsq+1DC8ocKE06jNzsUppAsw0NG+wyfUKsGL8KcnwoSqV6aTedH7+pAlGStC4yqE8kXAo&#10;192VBqOc9C+2bCaPCeauuNzz8Qc4N9iBsPykhy/XANG1SZ5ldJ/aOUcaVFLcueMyn3zwi9itJk5b&#10;ivDcLB985Fb+4pv7kJlyomrzotUftWMttNFUqIqNdHxu7B3nVRsu8Y59x0mbIW6o0dMU8ztf3sef&#10;P3JrIrUVadfZMdeJ+SmBZYa8bft5OhvGETJmbq6JQ0PtHLnSgvIMtJRLrLQkybIUmJdar7AIurUQ&#10;ia7FhBWHTK7MX7/rMV698TJzStC5M4Pd4hG7PppjUR3VGThQJnChY4dF3bpak/f5ls6WTjBr0L/f&#10;Xc4XrDXtkhJ6brEx203mTkWMHC8n7TiTqUyqRmKkputRumnTmyszFx72pl19088SAsz1/SH53vf/&#10;6zf7j3i87AGwcOVj/MbK93KzgFs+hW7Vp0O7edNdlfHnH46iILH8agKmkLSn7NjmkNusUx2MGDxQ&#10;qckJsUhurgkZdN9so2d9YjdEyxiUr5gMHU02sDQS4GtYpyOcGAIvqQc2JcQ2pQmNUr+LmAsRIUyW&#10;JacG23luoJUTAz2cnzYplfKUvRReqBAIHD2mLjuLkAFXxhuXuYG6jAgLaW7f3EddqsrXjq4Dy8c2&#10;Q776n77Anp5pZoVO21aTVAcQC0pXYsZOubizkG0WNK63yPToYAEVKI9HlEcC3OmQoAoqYEHJRrPB&#10;yWlkOkxynQZkNeLZiImTVaYuhlh5QfN6k/FTHpEPLZscUs0huqOQhpHw/WQVZJq+bxdRccyKV9mo&#10;qFrbYBYzJwWz56vc/fEHONu/BACXdW6DZdna+VhorEGsYVkVpKaxsr7M67ad45fveA5pRtSvq6d4&#10;aYaJyRSv+ON3U/Lkgi7fD8WjREHV4S03nebXXr2flXVzWCaUY9AsDRUptFBxabSBO//kXShtPnFz&#10;nS2zhBCdiL1a3LZpiCf/xxep1nQGhQZuGS6MN/Chb9/Gt59bi0iXUS8K2CzOx/wcASiBlBFRoENg&#10;86v3PMPv3LWfsg/ZdWkaNyqUV0EYgqicZvBAheJoTPN6i9YdDjC7KMhhCOJqmsH9LpWZaDE5oiVV&#10;Iwjo3udgd+sUTscMHyuj28tBEIXUNMNPNe+815048ZhfqOj93yCMQ9j9oQ/SuOF3f/jN/mMYL2sA&#10;7H8UCkPgjkG2F91wzNBu3f1Kd+LQoyoK7GvBL/IRHTc6ZDdouFdjBg64yWbXFzd+4EKmMREqQC8m&#10;SsOOjTukM3CgRBxCvkunebONXheA7yUNrk0BwqYwoFG46mJWYsouHOjr4pETG3n8XA/DU9lEYFRE&#10;iZUhIxBxYnHNL+RIT+gaZrBwnVKLico2e9YN8qVf+QpoMfd85N2cHM3z2H/9LFtbZvDqHbp3amD7&#10;xEWTseMB01d8rCy0bE6RWyXBFHgjITMXPeYGIqIQrBykGg1SORMtFSbnFWkERUl52sWdiIlCyHVL&#10;mjelMNsk0VTIyNFKIuVlQ8/tWey2APzqwnXEUS15VDS58G2f5vUGzbsEyk0sV2EZzJ4XzJ3xuefj&#10;b+XUla5FxWZYBho/oNoCSCV56Oe+zpqOq1RDm458lYyjKAaQapF40xHpGN7112/mm8dXJCowscay&#10;uN+ysXgcoSWW3wff8iS//pojzFbAajfJdBg4jQF4Nv3PFol8RaVSx6s+/DOMu7WKmxe1LFmW59Cl&#10;4K6Nl/mVO4+yvWeMQqjR1GPgjXikJPz3L7+Wjz92w6LV+mLJkYXXi1YgtbWsUFBKc9sNffyvB/+J&#10;JtMnarLp3q2DKNXifllGj3pMXvTJdWl07U2h2UtK6CSg0gwdTMRTzSUZ4rjWVbV7TwpnpaB0TjD0&#10;XAnNSBKMKonWRIAU0nCdpr2vrU4cfCoOAr06SWjWQboLuu54yW3+Yx0vWwAc/T5UC0l2VlroSsnQ&#10;rt+9pzp99PE4DlIL4KeSdRAHiM5dadJrwb0M/QfLCflziX5fUIFsh6RzXxoVFWox6wxTp3xGTyZg&#10;0rYtRaYHiCrEQY3cbJhUxkwmz7qY5YiyBw8/v5W/eeYGTve3JK6lFSQlU2KRt8b8z9pYmOzaZ1AC&#10;qUdErs323nH+8Vc/D1qMLmFkso6BqTw3r+0jbk3RuRMQHt6YxdBRl/K0onm1Qet2G5EHfzRk/ETA&#10;3ECIkYXGNQ75DgtNE3hlF29WElRDYqXQDYmZ1Ug1aEjLoDTmMXqiTHUOGtZotO9wEFmdmRNVgmJM&#10;y25JXK2iWUZyrQqQAmzJ+LNVxs9FbLyvnuJABacZrHoPpGTukmD2VMi9n7ifk5e6am69WgTBWpLl&#10;Wl1CABFL/uLBR3n7nouJ9RSAF4BtJtSFuZLkA19+DV84sKGmWj0PrLwIACZ/k1pM5Nq89aazfOo9&#10;jzJUgd49WZxWH7QAggxXv1ekOA1drYqnzzZx35+9s6b/t+wu1r7zJbLLNcGDP3n7N3jnrgvoK3PU&#10;rUzT9/goeUPxwCfu43vH12Kky8tUphcOszSDvMwlXhy6jAnLDi0NRT7x4Le5eXU/JU3Ss8/GyCVi&#10;HMLMMn0mYORYFbte0LMvhVEfoLykpllogEwzcihRMjLTi7zYOE6swZ69KZxVOqWLiqHDRaS5BASp&#10;iatqesmuu+EVYfnUMaU0PfKroWbrNHTsom7Hgevfkx/zeFkCYLnvA0yf/VvisAjC0oXmhkpl1wfl&#10;qQNKRXVCLqjZLjQn79qZIbNB4V6GgUPlRHaqZnkJDYIy1PVK2nbbqKCMMCSx6zB8qMLMYEzDCp32&#10;HRZa2kNVw4R4a+tEFYexk1XEZEDgw1dPbOGjj+2hf6AxUUUxg+RpiUgyywtu3dIrusbdq8V0EkFO&#10;ncasx+Pve4icXaR5dx2hHzB+tIxtg1Zn0nGzBEIqQwYDBxNgbttuUr/ZBC9i8oWQsdMBhgPt2zNk&#10;223cSY/JSxVKoxFxyEKDdgGENXEHTUC6RdCyMYvTaTFzrsTwERcrK+jaZ2N3ClTZQ4gISDF9MaQ0&#10;GBL6YGYEqUaNyUsBuRZJfkWWy9+fpXuXSW5NEkAtXNGYfSHkdX95P6evdCVCBRUnsX71xVaYyzO0&#10;tTmKBQQGm1eM8MC2S2zs7SPrKDxPcby/i08+s53BkcbFWNpChcWSOeaae1AbmpI88Vt/z4qmWZr2&#10;ZHBaXPAk3oxk7JRPWIjI52B0yuHdn76Poxfb0Kww6Y0yf2+XWprX670iVAJOYaK0/dn//CXuXN1P&#10;w611aDoMPzHLTCXNzX/0INWyDZa/PBkiVCI/BtcXv0UsXLMuI8IgIYL/4QPf4xdvPcG0C207smR6&#10;A2K3imbbFC9LBg+VkSZ07U2R6oxQXiL+IQRgOIwdCZm5EmDUQFCIxApUAXTvTeOsEpTOxgwerWDY&#10;KLQlIBijC8Sk4Vh7hUxdjiMhIYqk3kjTjj/AaX77D4kAP7rxsgPAsPQc/d+/G01ECOFLK5OLhBro&#10;KU3xVBzQIzRCpaHPL4fARXRst8ltkriXFIOHKonYaM2rEFrS4rBxjU3LjTVWtGlSHdcZPFjBL0H7&#10;dov6DTrEFeJAJVafmWLussbs2RIpBd+/2M3/9Y3bOHGum1zTHGnTZ6SQWgio/8BmXkLhWCjPWljg&#10;S6yF0ORrv/YQu3rGSG/IkF/jQiyZPiMYfs6jvlfQeUuW8nDAwH4XzZh3SXS8wZDBwxUq09C+zaRp&#10;XZ7SmMfYCwXcaXDqId9tkW4RmJkQaVggIA6r+CWd4rBits/HK0G+W9K1r5HQ9bjyvTnCALr32mRX&#10;xVDVGDoYMtMfYmXBSmkE1Ri/CMJI4qWhl1xr00qT5p1JMfXsOcHYCY97Pv5OLo02gRL85uueBRny&#10;ka/dnkhXLfTwWGIB1hIVAlCemSRw9CAx/SKSlgBmgLT8xZri+cl+MWkq5mXwTXatHufLv/gQzgqL&#10;lp0CVQ4YPiyYHQxJZWB4toGf//Td9M+lqLhOYv3Nl+9dm6gQ1x6XxXMhEUONqhabuyd55D//v+hN&#10;Gp13pph6IaJ81uXIUDvv/dzdjMylEmKylihNh6GF8oxaejZKrldGxPESrUZYAEFNS5o4Uc7w0684&#10;wYcf+BZxAKk1KZq3kMQFTQNvzKT/2TKBB92702TXxKiqu7hWzQyTz0dMnHcx0tQs9ORnHNbW3ipF&#10;4bRi+FgVIzXPzkSIODFMNJ0L+TW9t0XV3Jg7fkUSWlHoF1jz1oCX23jZEaGHn9qB0NJouq2ZDVuj&#10;+o619UNHPvNIHEU9yKTCY54lEriI9m0WuU0a7hXoP1RJmknPKwbX+rs2r0vTtF2ivALCciheEgwc&#10;qaCbsPL2LE5XhKqWE0qApaF8m6H9MdpUhaJr8V++fjtfOrAlKd9yqvzpW57kU0/uZGRKolnBQhY3&#10;MQLmN8Li41qFCf1haamX1GKiUpr/8oZnuHXlGH57mvzakLgSIUREw+YUsW8xespDiArlqRDNgBW3&#10;pTE7NGZfqDL8nI+Zhg2vb0SImKtPTVAYhmyrxso7bNJtCowAqKW0CaFWBmVnwO40adqUZupswNgZ&#10;n/PfGGfFK7OsuTvP5cfmGHi2ygorTVAMme4LaV6v07rFTJSQI4k3q1MaifFLMekWC2+uSrWUuFUq&#10;NlElj8HZOq5ONwAxf/7gt3jva8/zxafXwnznqSVxrWUAUntLszyErRbUsIVkQfIqmq/8+GHGvMEW&#10;6bTVjWCb4DSYELvEoYFXrrLqpzJMniiTKs6xe+UYZw9sggg0QxEt0JXmkzXXxBpfRIMxiiSa5XOq&#10;v5mjgx3cnBrGGw9p3KThFxx2qhG++5ufon+iAZTEMkpESlKt5rkym+HKVIrDV1bx7NU2/EI60YvU&#10;o0REY0mCJI6T85LZIv/w1GbOjTTyyZ/9Bq1X5xgsOnTtyaLCIlZLxMo70wzsr9B/sEy7m6JhcxoV&#10;lJNT90o0bU8j9BTjZypJtZRigTPYf6hCj3TIbZLEscXYCU/oDqq2J3UEYRyxtnh16uEV916+Y/rQ&#10;m9xq6QVNC6N49NkcbTf1/5A37EczXlY8wMnn7kWTMdJsFrmVu1XDxm8y8MR7Ho08d6/QCBFLLL8K&#10;onWLSd0NFtV+xcCBCpoxH9RdBL+WDTZNWwXKKyGsNDOnYeBIhVS9oPcVaaxmH1VN9Ku0lIU7kWZw&#10;f4mUG/LY2ZW845Nv4sjZXmSmjAp0dq4c4yM//TifO7SG/sn6Wg+K2uKPtJpFKBYsA03Az+w5xQvD&#10;rUlCBIEmFLFvsalnjD9/26OEKUnnnqR8aZ5LSxSQbreIy4KZ/gDDghWvyGK2aEwcqDJ8LKC+R2fF&#10;TzVTGi5z9fEicQDde2zabqxVg2gBCBMCjdg3iatmTSZLEbsmUUlDMyPS3TqZOoPicMDMBZ98r0nD&#10;WotCn09xOKAyE2GlofvmFMKqgFQIU6CnIlLtkmy3wu40KV5Nutvl1up4UxbeZZ+/enIXB/dv4QMP&#10;PMGvvuoEwzMwV8zw0OENiWUDLFrLYhE8ag+VRJ1aW7ZOVFxTYV5q+V1LdL4WGAW1bnCSnsYKb9h2&#10;Dr3RwK6PECLGlDrpdo1sl4Gshtyz+iKv33GWMyOtDAy3oFn+NcKxteNfS7heVgGSvKdpMcqz6Gkp&#10;ctvqAWLbxK73ybbrYOjoxHS3VejsqNDaHtHe5tPVVuSGniluXTnKG7ae4fXbz9Jc73FyuBm36CDN&#10;YMn5LHobSgl0y2d4oo6HDm/glnVXWWkXGL0aUteVRWhVNDOkrqceb9pn8ryPihSZTgehahZaFJDq&#10;NNEjg8JIwDwRWtQonHP9Iek6SWaNiRYKCkORkEZtNgSaEIRx6HfPXfyzbaMvnPj8urc/oqpjh4WV&#10;X8P7fmEff/xXx38YOPiRjJcNAA49sZu67tcRe4N8bN9RurfNUr76/r+P/Mob0AiEwICanE8Z0bRe&#10;p/FGE28kYmC/m8izX+P2tmywadyqEt04Pc3EsYCR41XyXTo9t6aQKZfYSzpzCdtm+pzOzPNFdOD3&#10;vnEb//0Lr6YSCvSUB0pDeTbvfc2zvHLzOCcHcxw4txLN9hfk6ttzVcpBUkQqAEKdtroCX/rlf+Kp&#10;CysYGmnCcPzEVfEtPvqO77CubYb6bWmMVI0/N7+mY0AFZDts3MkwaafZZjF12mfslE/HVpu2PQ2M&#10;Hp5h+FiVXIdG721pnPYo6aeLojphMnY8YvJkyOT5gPFTAekmidlqMHrIY/BIwNzViGyLwu6IyTSm&#10;KAz5zF31aVyfJt2sM3vVR4XQvM7E7oiJihpTpxTVMQ0nX4uQRzEihLETPplWnVRXnonDRUqzikeP&#10;72Dbxku8764ncTXIpGFkNMPnjmwCUdNvWpq4WFpGtpQQvXQs7Hux+Jn51/9S83ahKHop3rbnBFro&#10;k+tOAy5WLkLFAZoRkOlOUfQMUm6JB285xbSn8dzZlWhmrRHSMsC+1hJcGu9NPqMBKtJIOR5vvPEc&#10;bgD5Xp3Yd3FaINNt4rSbOB0GToeB3W7gtJsYrTqy2UalNOr0Crf1DvKGHacYnKvj/NU2NDMkIVip&#10;hGlQE9mIVSIf5vkmnz90Aysaq+zsGGX0ckCmLY+0I6BMvjdNUI6ZPB8SVRXZrhQCP1l7UYDToSFj&#10;k8JoiG5Si1sna7M4HJJpTGT2caE0FgndQtXoMQJFpEJvQ7pJNvd9628eHdk/rK14zd0qu+YT/NIr&#10;PspH/t7/oXDh33u8LACweOE9HP/so6x962NcfuTn5ca7UHW9/H7oub+KIEQt9u/wy4jGFSYte02C&#10;qYD+p73kxuiLobegAs3r0zRtUyjfQ8gsI4erjJ8NaFgt6brZRsjyQrxPyBRDRxSq32W0lOKBv7qf&#10;bx7ajEiX0TRFFGuoWMOyq/zefU9imD7t+Vn+/simGvVC0JD2+Oj9j/P1k6uJlUBqMcoz2btqnHe9&#10;4gw3dAzz+WPr8SsWoLF33Qj/9TVPQZNJw/oYFYZotoHAQggDYcok+aACcl0ZiqMBM5c9qoWItq0O&#10;TVtz9D0+xkxfRPsWi469JppRBgFh2UazdNzJiLmBiLpeyHc6NPRaWPUBmhZipXXy3TqZZh2rPmG/&#10;6rmYVF2a6cs+lckqTdtTiDCmMByRahakOjIMPeUyfTUm1y1xGpNEhrAklWGDyXMBnbuzFC66TF0O&#10;UALu3nKW126+TDWGthvThFMB5/vb+NLRjSBrZLNlQLJoPSdDXP/fMpC7BpSuN2rfL2VMqZCiraHM&#10;7StGGB2X1HU7IP0FkjAqINOlIVMO430+b9nVz4wfc+TsKuQCmZvF412rBiOWnMc8E0DGjBeyvHX3&#10;aYyoipG2sZplkomtyTUrVetrGQdAgJQhuhPgNCvSnTa+dDAqZX5653kqWszBk6uRlpe4v5GO43hJ&#10;0qXGMtBkjBLw6KENVETMazYMMHGlipVLYeZBxS65Xgd8xdT5kKAYk/DmfH0AACAASURBVOvKIPR5&#10;EIxIdepooUlhJEC3WFCSiSMoDIbkWiTZVSbRHJSnIyHNRA9DgEAQK9TebFfPnJWfe3bm8gH9r7d9&#10;MO7e7fORz3yB//nHX/7fhYx/s/FjB8Cpk7/OwDOfINUExb4P6qmmTGQ3tL0rcKf/TCkVC1Hr8S1Q&#10;oYvItZu03WwQF2P6n/QIaxnO+TUYVKBprUXzdi3p2aFlGD5YZfpSSPNGnY49NsTlhMdmAFGGq08F&#10;OAWP719cwQMffyv9o3n0TKUWd9JqNag629oL/NJPHWG2IljR4uNWdA6eTkQzN3ZN8ftvfpp/PLSe&#10;qUIW3QiJfZN7t5/n5nX91KWq3LXlMoevdjE52Mb7Xv8EN66YILvOwsyHqKrOzHnB9NmQYl9MZTxG&#10;agZGVkPoHrmWDDNXfewctN+Y4+oTU5RGoXuPReMNCctfGBaVYZ1L33UxdJ38BkHDCo1UR4zVrDCb&#10;YjQrRgWg5yVGvYZZFyabTgFhjNEgMaTO5NkQqcU0bstSGXIpDMWkcxozfT6NqzUadxoJgdwUEDhc&#10;fbJCplVH1yVDRytIGxp6TdI9EpGTtG5zAB2vz+OJK608dmwdcqGB0RIL7t9t1FxqAD3mqYsd7Fgx&#10;wKb8LHPDHsJ2MHN68tCJgSDCaoJ0PsXAeZ837hjk2EArFwdbkgZOS9zOZe7w0rGQLAEpFV7JJlAm&#10;b9tzmaErPiqyMVMSzdARhkIYOoJ40bOe/45QgQpxWhSp9gyjgyH3bhygECsOnVwDEj75zu/wW3c/&#10;zUMHthLUKlaU0hBCodk+B0+u5tJUE/duvUBhwENYNk6TQAVVMj0OGgaTFxK16FxHFqF7yTzEIakO&#10;CzxBcSxKWnDWQkxRCOVhRV2XQWaFRnUSvEIspF7TE0woaCLyincZqfxx3Wo5vfFNc7pmEBf6v8zv&#10;/prJH3864sc5fuwA+N4HjqHJCCuDrkFopc1bvNmJh5VSQiSlbZqmoSIPYdcLum9NQQQDT3p4FbXw&#10;VJrn+TWslLTs0JN4mkwzfMhj6lJIyyadtp0GhJUE/CyNqJrl6pMV8mHIZ4+s5xc+dR/VGKQV1Mqe&#10;5mM4CuVZ7Fhzkft3XSZA4Hlw69ohvn+xm5GBdu7Zfpn791wijkK+fXQjZsolrNrcvvkUd2wYZ7wk&#10;6cxVePtNJ1jRMcUta66Qrgtp3GISzEL/0z5zgxHVgsIrxngFxVx/BLFOqkVHs310aTHbH1IcdHGn&#10;oXO3Sd36eaDPMXkiYuBQFadBo3GdQJp+codjk7is4Y0buFM+VtamcEHhjkdIzUQ6JkKvifdFIU6z&#10;iTcTM3M1pKHbINuuM3MxoDCUyGFpGuRabYStUFWLgf0VqkVo3aAz8oKLbiYlhvm1CisfkWpSyKxk&#10;4gUfrRzx0MGtPL/gwsGCCMS/51jiNgstJg51vnx0M3OuRbNRoL5SYnYkxq5LoaeSuVBBhNkIEpO5&#10;4ZC9a4f47KHNCwCT4N4Sd/0HjrloHSoFmBHHrrQThBq3rh1Em/XxhkOq4yHFUY24IjEcE80BFccL&#10;IU5RS0AQxUjbp67LYehCwF3rBnn8cg//8fbn+YU7j2OZPo8+t4nxOQdNj5dwUZMOg6cvd/D4xV7u&#10;23EaMekRihSpNo246pLustCFZPKiT3UqJN+VRZh+knWPfdJdJlFZUZlUSUxQJbSqsKpwJyLyvQa5&#10;Tp3ScEAiPAwoNCGIVBI/en22Y+NXVTQ8rqeyUpqm0jM38yd/c+Xf977/C+PHCoB9DzchTROpN2ip&#10;1i2RXXd7S3ni1D/HUZgX2mLD8jgEXRei9xUphK0YeqZKeTpaVpsaVJJqhvbdFipyETLNyEGvZvlJ&#10;2nZZqNBNTHhb4hVsBp4ukyPmQ9+8g9/90u1g17qdKW1xcTPf+tFk66pB7t58Fa1OJ91kUp4MefO+&#10;0zz0/FrWtsxwx6YrrOuYYGg2y/HzvSAjdq+Y5LZ1A0QSrEaTynTE3tUTCELsVkGm22bgySrVgsLK&#10;QMMqk1yHREWKKFaURiPsjIFVH2HX6ZRHI9wZRcd2g7qNSRtFwhT9T1aYvhzSssmka5+BzPrEVYvS&#10;oM7YMZ/xMwGF4YDyKDSszDDTFzBxJmTmckhxMMQwHKy8TBq7y5BUnc305YDQDanb7FDXZaKCiGoh&#10;plqA6lRIMKeSpvETCT1ibijEK8T0viKN3e1DUEsfahrFKzqzF10qgc77v3InlWieuwfLidD/TmOZ&#10;aIFIVGOAw2d6+dyxzYyWUtzadYXiSEC200KaNfGAMCLVbDEzoGjPVBmYynLiUlfiCs+j4MKpX3v+&#10;8wmxJQQ+PeaZ06t4+OQahmbzlKqCqVmNdFihOBYxdSnENDXsRhBSIHQTAofIU8SBQoU2Mq2RbrQY&#10;v+Tzxl0n2d4zTCHUSOuKUlXn+8+vR6aqxJG+QNNSsYbueAyP1fP1U6t53eY+Um6Bqm+R6UhAMNVp&#10;YOoGU5d8KhMBua48mulDpCAOyXbZ+AWFO5OAYBwnIFgtKYJCRHa1TrbJoNAXijhmnoqmiYQjaPvl&#10;yTsyXSs/Y+Ru8ZQ/rRm2rX79HeN89DM/PivwxwaAM+ffh65HIOZE++1KpdpPM3rw/kfjINwqaszy&#10;+SoPFSN6bk2hNwrGDnjMDkULEvaaTHqSZ1p0Om+yk25hMsXoYZ+pCyFNG3TadlkQ1mqCHR13ymH4&#10;6TK2Bu/94l188p93IDJlhBI1qSZYWp41L8O0sXuU12+/ihtpdO7NMDccYEcRb9pzHhFprGqbpFyF&#10;e7depBzrHD3bSyAEP33TC1R96L0lTbpDpzCbCKc2rnaIXcXEOR87l5CPs+sNnDaTfI/Em1H45Zio&#10;GpPvkmAE6MJgtj+icZWBmY+g1uC1NBbTvNGmcasAEYBmUuyT9D3lkmqChh5INYDTAJXpKk69TfuN&#10;FrlugQp1ho66qECRXZuDwEemBfg6kxcDvAkPp96ibotNrkUnKIQUx2PcGYXhQO8tWeIIRl/waNti&#10;kl1jM77fpTqpE8xpzFxQzFxwaa+DD3zx1ew/14W0l3RvWyoB9W86llNSloGU0hAa6EZMWLE5/sJq&#10;LnkO9264RBgI0l0y6XOiQBgKTZq4IwGm4fOVI5vQjHB5FvZ6ALhM0buWnUagmR7Ts2kOX+jma89u&#10;IxCSN+y6SGxoGKZCkxrpzhSlPsHkyZCxUx6TZ2KmL8HMxZDCZR/DkpgOVGdjhA6r7qxjdixkZ9sQ&#10;54o5zp3vIZUrJdZqLWYaxxq65TM7l+XLz23h9nVjtKhJiiWLXJcg9jycdh3btpi86OOOB+Q6c2iW&#10;lygDqZBsdxp3IsYrxui1uLs0oTytoKqRWStwMpLZvlCIeVJEIqMVqjhsC8vFjaf+4YUvPPK+OXXr&#10;b9xE4467eO9b9/Lhj/94KkV+LAA4fWQnZx76CusfvMKVb/2mLA0UVfHS//OnUeC+TUCAwhAiKbWJ&#10;qojO3SZOr87M8yETF4IFPT9NJgRcOyvpuS2NooTQM0w8HzB+JqBpnU77bnPR7bV13Emb4f0lbAP+&#10;w9/fzcPPbEHPFonj+alY6o4tcYFDg1Ut47xx+2XcQNGwqkp9T4rp4Rgz8Ni+epJCBRq6JV4oePWq&#10;q9x0wxXGihm2d4/iyAC7XpHqVaSdFFPnPOq6bbyST3E4pmWTQWa1wfSxCrPnfLJdAidrMdvvE/uK&#10;XIeFZgVIXTLbF6GUItujUL5ESEFuRYxdn8j3Tp/WGTlcpeUGm+aNFvm2FH0HqlSmwCsKKtNQGg5o&#10;2uhQnY2Qhk7bFgen2WTunIdf0LFbErVoqUkKIyGTZz3CGZ/8Cp38OgctEpTGQhp6dXKrMgw8NYc0&#10;oGO3gwh9xo6HzA1HzI2EhG4EEt73+dfy2WduQDjuIvgttZD+rQFwGaVm+T0VtbDGb7/qBO+88xAl&#10;FI8duJFbN15ldfMMdruTPEgECGIMU6MwGKEj+YfDW/B8vSZldm0scNkJLLFuWXiwKgSaodAtj1jB&#10;xx58hM1dVQquon6VTdMuh+njRfr2h0ShIl2v0bjKJNMksXOSwI+ZuhgQBTEqhvoeSXolpOptikMe&#10;t6+5xJrOEf7gjft5+MhWiq6B0BIKVpIhDnCrOl84vJldK8dYaUxQKJnkeiziqovdOg+CHu5EQL47&#10;gzC9hKWg+eQ7U5SGQgJPoRnJXtRNKI1GmFKSWadjGlAYjITUFxhBiRMfx5tbNma8Dfelny4NH9NP&#10;f+GZ2LQO8OE/+1v+4CNf+7e9/z/E+JEDYOReZvLMp5HmFLPnP6jrFpGVq3swqMx8CEUsQCKS6Qpc&#10;ROsmk/wWnfKliOFj3iIxUyTMdN2AntsyaEYRYVjMnhGMnKhS36PTuW9JwsOWuJMOI88m4Pfgp+7m&#10;O4c3Y+RLhPPgt9QLm1/QQiWKHZHAMQwe2HeCMFDkO1NoqTJ1vRa+qzEzGiEUOPWSjn1p5mYUXcYs&#10;r91yCWGEhAEYjiTVrFBhxEx/hJUJQcSUxqF+pcBqMBk/FjA3ENO0xkHoIqGhKKjvsdCcAE2ZzF6N&#10;EFKRXycZPxJRHIRstwBlMPF8Yok1rzeZG3BRgF0fYWc1mrdoNK2zaFxn0rAahBMxdyFm6GgVdy4g&#10;12ZSGvMZft5DCyXpLo1UR0R9t4VAY+pySGkwINOQWKpaABNnfaqTVdxZRfN6i3R3BJFH/Rqbuh6N&#10;fI+D7fk8c7aV3/38a9Cy5eW8vgVrG34QQP4PxzJKDcvASBOgQoNUpsAfvfUgb955Dsd2qXM8VnfO&#10;4HTpQM0NVqDJFKURn7Cs88XD28imKxQ9a8FLuO75L7Vsl3kVieWkSBRvwlBjtGjSnnExCi7FGUV9&#10;T4o4SIRrhYSWbRmcnphUS0zdSoNss6Q0HuPOQV2XgdOYlGVKy6IyHLJ7zQx16RADwXdOr0TTwwVq&#10;ooo1pB4RxoovHd7M1pXjrLEmKLsW2W6N2K1it0ss3WTqkk91JiLf4yC0IGmBYAVk2hzm+pJ2BPMl&#10;p5oOheGQTN4gvdpAVaA4HgndIqkVnY+cKv9VTnPvAWlFFzJtvk6k4sLQ1/jYF/5tb/8PM37kAPhr&#10;918ijjykrUlpN0dGOrXZL81+TanYQKDQ0ISWUPdyHXpCd5lQDDybdLZaWEsqWUs9t2QwMmWQJsUr&#10;ksHDLplWSc8tGdCKiZJLDfyGD5SwJbzzb+/h8ec2o+eLhKHOInWBBRDUhMLUQ6JyivfccpqP/sy3&#10;+czBTbxhx1nSMsCs17HyChX5ZHstbCshjRLH1K1S5Ho09JxNuRQTFmOUBrGXuLJaWqM6qShNxOSa&#10;BIVxkFIn2yPJtWk0rLTQm2OKfXEibmBB3RrQHIE3I5k8F5Bt08l0O4wf9bHykFmpM3cGho55rLjV&#10;pjwRMXM1JtuiYbf6mHUKzYjAVBBJ4hCCgkeux6JhlU15PGDkuSp1K2zqV9kMPVdBlSWZLh1NumS6&#10;TdI5m5l+n7kBj2ydJLteEs3FzA5GNPQYtOyQqMCrVQ2ESCfGyJlUhnzmZhy+eHxTomd4XZby9d7/&#10;3xg/IE4glnxt8rvQEl29OJJUYsX9O09Q8gW3bByi0ZnBaDDI9gJhhDDtpLQy1pjrCyhWBD+1+TLV&#10;SHL8fE+SyX4pAJ9/68WsURnxwuVOvnl0I/94fAObe6foNaaoeILOO3JYZsz0xZDKmEfd/8fbm4db&#10;dpV1/p+1533GO89TzVNSSapSmRMIQWYUBQVBQBHRdmy1f48++ti2Q9t2a4vatIoKiDKKSKOAQCQk&#10;JCFJpSqV1JDUXLfqzvO9Z9rjWuv3xz733lMFAcLg+qPuPbfuuWfvtdd61/t+3/f9focttIxApdgd&#10;gmKfS1pPKfQZOCWVwSEoVi5rGokgSAT37J3m4bN9XJnrwnbjJr6dJWUMU6OF5lNP7uX2nbOMGPNE&#10;0iU/YKAaEX6fhWM5LJyLiBua0oiPIDOCZk6R78yxOp5s7EmaecPaTEq5z6AwZhPNqywz7DSfjEAi&#10;MdJo5eWFvm0fUcnymmHmDTvfof/rr/80//P/Pvadr4EXMIxv/ivfvbHwaIG2sVuwc0Ux+rK/laOv&#10;uGCljYUPa5nkyETLDECnMcIvGgwc8tANxeQTYWaXWpiUVARDhwo4HZkeZWPaZeLJALeccZhh1zI2&#10;F88gXPGYeqyGb8Bb3/9qHnxqL1apRiqtqwHq5owIASpyiNZKmG7C2+48wr37F7ljbJHDF0YpeLA2&#10;lYKwmu1DDYpjAq8kCNYgXjZAhuS66wzf7TByZwHHFYSrmvqsAWaWrEiqECxrCp2wNp2wcDgGDXYh&#10;pnpGM38qAA1tW3zMDo9k2WPmqRgNlEdtCCJkoin2upBIvG7F6B15qlOatSsp219WoG2fyKpcUgWJ&#10;z/xRwYUvNLjw+YiFkwZaJdjlOqMv8Ri+Pcfkkw2SeszuV3eyeD5i/lgKpo0KAvJbIsbuKqJSmHii&#10;ga5A3wEXrwBhvSmQ1PKMdKohCZFAmy0pOpnKmlg/Za7SRPkueX9fr6ZwPQYTTcHb2Cap5iG1+IUX&#10;PUPRA5SmUhVYOejaY2TEkiasnVGsnbeRDUVYhXwu4r7r5qhF12wd/TVXcs11rYcXzZN7/TqVwMhF&#10;WKUq8xWXN/2fH+ILZ7dizEfMPtGguMunf79HfUFTnZAIN+te1WGK5YcMv9ggP5hmwui2Q2XCRqfg&#10;u1mCqRrAf3vdV8EUJA0vK4sxFIaZXYdtpmDEvPWvf4BT8z3UztapjBsYORsVB7RdZ9K/P8fKxZTZ&#10;IyHYPhigI4nbkzB4sIBs9oHrpheYJprJx0NIEwZvdbB8kTkiWfejqQUpUnVXp8ffP/1owr+/varc&#10;8n7a9/xv6lf+4LuzDr7F8R/mAS4cfwvzz47Tc+tnOf/xnzAXn/qwDub+8D0yjl8jDBLAbu4MhEYM&#10;3+lilg1mH4moLyssj40uj6QBvfs9ilsUyIS0VuTKwxm91eg9eexSgIoUhitIajmmHq6Ts+BtH3wV&#10;Dxzd1zR+LfRJrV6CFpDY3Lf3Mm+66yl+89WPsr1/iTSFU/M5Tk708YOHLrKwoGjr9zBzaYaNOBoZ&#10;WFSmZYbZjRZBR6gowe4SGNJkbUqiE015yMPMJ3g5h7ln08yOKqgtSCpXUlYvKyqTKVqAV8xCnJXT&#10;IXMnItJQ07fPo7gN4iWHlYsxXbvJimZzCsMwmD4aMXZXDn8kQS5JtNIYvsvEwwmViZRcp0ArwciL&#10;/EyjI8nm0es3yLc7yCjC6zTxO0xkLMkP5EEn6ERidwgc12LpQva+wk4HW8P86RSvmGGHJGpjPoVh&#10;Up9SVJY8/uaRAySoLPxsLR95XhLTb2N8DUV99mxNQ6FiFxKHHYML/NChM/zWD36Z19xwgXoKncMm&#10;1TlFsUdQ3gEqVgjHpDoBM8dikmqKlFn4KNB8+tgYZ6YGsu6Qb6mMpyXh03JdWRLZQCkD05Roofjs&#10;sb28cv84HXIVaRi073JZuxiShpryiAlabmh5ZDWCzYMncZg+GpJrz8S5wgrYReh269y1c4qTs90s&#10;rBbRsYVOHHTsoFIbhCaJXc7OdPLagycJF1MK3UUsywalyI3mMWTK4pkUS9jkBi10mkIqcbsNhDSo&#10;zsiNkjTTyT5b1Q0KOyxyRWMjKdK8ZxNItYx3tG1tT4deGj5cm7lg/dhBVFT5Ev/9D97CH77nP0ZX&#10;5D+MDEHWrpDraOfSv/Zape1dqeUab4gbi/9JZ+WWFs2kRxIihg562L0Wy8diVufkVaLlSQAdYw7t&#10;uwU6DkDnmHy8QhLB6F153I4EFSgMG1RYYOLRGjkLfvLDr+RLT64bP3MzRGrFqEWW7f3DNzzMT919&#10;FG1CpGGpajLYIREYPPDcFqphRoc3fyJi8J48Iq2h45SOHTkq0xn4Lx5r0Lu/gFlMIIkpb3NZnTSp&#10;zkqqlzXFrVDcEjNi55g62qBzi0NUldTmJUnU1GlIs5a+y48H2F5mIwrdFu37bIirpHGK5YKdd5uh&#10;Ldjtmj0/lEfkJMQeU0dqdF+XR61q1mYidr+6nblTVcqjBsKX6EBuiMGrRkRhm0t0zOHs56rsfX0b&#10;KvW48sAqg7d4mF6IDiJKW33ap01WLqd0zqYUx1z8Z2NWL8eUtzmZjvD6EAapAt8PuGPbFPefGEa5&#10;McJQm8pw383kRwuMAU3KMSWQtTz7tszwa696nHt2X8A3M37B5TUYvNnHtgxkWs8IEtYpkzEx7UxG&#10;sr7WrDd1suKXRpADY12AiWu6Qb7Fi9zwfrMFKFXGD5lGJm/+m1fyhf/yIZKTDXIdedq3eiycDlEN&#10;s1knuAkrZpcqiJY1UQV69+RorMZAyvDtBSaPxRySV/jsz3+IZ6a6mF0tslbpAjSlwip5v0JvUVF2&#10;IqIo22vnv7iG7Waa2XYhJN9hkO+C+dMBbptPfsxDN0JUENJ5nU9UcVibiXH8DJt3crB8JcF7zqK8&#10;16Znr2TuRIvUpsDUGpL62u/53X0Pmo3ZR50yplbI2vTh73wdfIvjP8QALj/zI4CNjJcNy9uWGoYe&#10;rk4d/kst1brrLAwro+nr2OJQ2GURXJYsnM60e3WTfTgNIddu0HvAznrizBzTX42oLWgGbvbIj2hU&#10;I86KMGWey48ElNH8xqdezuceuT7D/OQ6/dK6lyA2MD8VudyxY5KfuvsotYJNecBn9VSFwZLks0/3&#10;8bcP38TqSoEnzg5w555plqZT7KMpPYfymaUyGozcmWfy8YCV8ZT6Qo22EYdCv4PXZtC/P8/lRyvM&#10;nWyQ7y1iuFXywxHb2jLlMeFZJMsOUS1GJgLDBsf3uPJojfKQh1M2mX6yjqwkmGWLXL/B2F1lomqE&#10;WnDQiYmS2WYKqwm1mYj6mqZHCeZOhvTssrE6LIK5lNKgmRW5suksCQNoRLSN5Jl/NmLpdEih12X1&#10;iqbYk9K+z0QnKYKIrt0ea1MNVi4m9NzhUuw3WbkoSasGVjEz3uv7XCYCy4n44Ds/wb8e38EvfuTV&#10;RDLFMFVGh7VB996K332LxqRV62Mjm5x5RaapMup4afErr3mUX33VYwgF9QSMooNfNugZkLgDsHYi&#10;63dt2wLItJkvMUkakjSB9lETv91k8XRMPTSZXenJDP23Fbq3Gj+x+TORiaObbszsYhs//Jdv5HO/&#10;8BHmn1ygNOKBhGBVkS8YWYlOCx6OYRLVsr52v8OmNpdimoDZYOg2h+qVHNXJmNuLiwi5iBDNAmQj&#10;64jSNhiOAZaHUgIlIU1S0jAhXFFUpxVmEy6feSpgQBTI9bmZsmEa0H8wR/xQQtzIagS1yvR05k4E&#10;eO052vd5hMuCtelYWB4ajWiKK5nR2soHyvtecjBenq2mtRVR6Dugq5d+huKWX/025vaFje+5AVw+&#10;8WqO/cU/cufv/AVf+IkP68F7YOhFzvtkoroQmYavYaJljPDbDXpuclGrkumjGfcdAEZ2KlkuDN3m&#10;AXWE7bJ0UrI8Lune4dKxy0CHjYwNxswx/khCSaX82QO38df334BZqm6GvQBkcoUiA6WwDEkkBbdt&#10;v4LU0LWzSG2iRtww+YV/fBkfObwL7GzB/9PRPbxo7zROyWD1Yki4ZtB/II/lR5hendF7Cqycj1m5&#10;GDP/bMzC6Ux0xvazEzVpwMzRBoN3F9FxFTMXgtLoBOx2sLuMzZt2Ijq22VSmQsZ2tKOpEywaWA2P&#10;ueM1omqMzIiWNx0fAxwPLN8gV9IE8zWSBnTuzEEcICxIG+tUUnITmiI7bMxyQvuoycrFkM7rPNpH&#10;TVavJLTvzmXqY6nC7YBcp6A6m9ITKQo9DotnA6JKitVmZFKMTSMio6xekDaXHz54jq78p3n9X/wA&#10;SiSZ191aSvINdXu/zrhKUGjT/bMsSdrwaC83eN+Pf4L79s0yswz5Poex62yskgKhIE2gnpDrd+lu&#10;WGBkjDbr1yBDgQC6d+WwugXBZML0nGC84oChURvX8QKumRbj16L1kYFoIJWJlQs5e6mPn/m7H+Hv&#10;f+pjrF4M0SaES4r8sAmor1M63nxlaoSpUZqsgkGHFEdMiiM2KvBJE41SIUJYGKaDaWuEFSLMVmPc&#10;DI9UBhsk9Zhg0aC+EFOfl1z8co18J3Tu9CgN2YhcyuCteS49WMsIVNn8EzNHQsZekqfvoEuwkpCm&#10;GtNEa4UJJCqJdlSfO/xn4XLtHUiM4Zd8TF75F4t45d9x2l/6Qib2BY/vOQb4n147iZVPqU1/1hp8&#10;MapjT9svpnH952jSW0FW7KwkYuQOD7MgmP5q1hlhtPT4qihjsXXaAzBM6tM2U0dCCj2Cwdsd0Jni&#10;lfByTD0p8SoxH3lqO7/x0fsQzb5eyMJc01BoZWRShZGLjh1k4kDs8bZ7n2Tf6Apuf450usZj53r4&#10;7Y+/DJELm3KGmtlKidffeArfTxi8LY+MNcFCQq5sIGyFJsbvFZSHHfJdBrYLSmtkJJBJ5mk1ljUi&#10;hvyoi06S5rW14DpSgdQIpbA9h9XLKR3bCwSLAStXMj0Qr2zRsU3QsV3QsdWlc5tF106Hrl02nTda&#10;uDmTylRKfRmKAxalbQpESn0G4qqmvDUzstcmMIWpSdZsVi5LenYXUIGmOpfQsdVGWMmGXGZaMalM&#10;S9pHBaYjWb6kyHeaeF0GyExgnMRh8WyKnYOhl+RZWTbY6i3Q077K/Uf3bXZUbNiuFozsWxnXeoAC&#10;LEuRVnMc2D7Dp37+k+wdWWZ6Cfr3evQesjCsOipO0YncwM/MXNb4j2FkbOK46IbP0vkQYWg6dgpk&#10;JAknU85N9vCBr97QpPNaxzBfwDWv39/GdV/zXp1VjZhexIWJDs7M9fMDB85gWpo4hbZRazNMb5bp&#10;CEMjlMfShQTLFXhlk5VLKW3DOaxiigozRlNhxVhOjOUpLCfFtCIgblKrN3ViVZo1+qYSrSQQY/pZ&#10;b3RxyKI8ZOMVDBrLksVzKY25FNty8IcdXN9k5WKS9Qw3O0XiuiZtKIrbDTw/K5I2zOYtGxnzvlbx&#10;gVxP/3ErZzy7evb3LNMvqTR+ij9679QLmNMXPr6nHuDsozcirn/nWAAAIABJREFUkwXKQzXDMN3U&#10;9Np3B0sX/geAEBgtBAai/wYHu9dk+VhCZbapS9Ds9Ijr0LvXwx9IIdHIwGf6yRqWB4O35MBsoGIw&#10;ch4LJw3M+QZfvriF//zB14IXg87CXlNoZGohIwer0GBPf5XR7hkKuYjBnGBL9xL3brtAQxt0FgU1&#10;BUIo8CIEIKWBaacsLpb4l5M7eeftx6nMa3pu96BRz3r2mguSNMXISwplQWG7BaGNCiCNY8CksQAT&#10;T8RgCLoPZiH0ulj7RiO8aIYSBYVbFGBYGLaBMCTbX1LE7o6zBasVEG2G9EqD8lm+GBGsQb5T0HO9&#10;0yRMMCkN2cwcjUjXHKyCyLK1rXZHaZyixs2BjhVBNUGtZ3g3sp0Sty376LQmcDtEpr+yznKkAQPS&#10;JEFGGqtTQFRj4IDNxCMO77j1NM+Mj/Chh/ZjF+skyvw6HmBLavVa4aSrFN7YCHstS5FWCtx38Fne&#10;97bPYpiw2jCwDYXfJSBeVwk0st2pBDowiJYV4VpCvOoQ1iRpQ6JVSJpkIlpGziScE5gy4umpbggd&#10;zEKKVHxn4ypPUGy68VojpYlZCPjMsS183x//KH/99n9hkCpJ1cLOZyxIOCZogU5TnA5F24jJ3MmQ&#10;ri0ZDjd3MmT4niKGV8kyxaplVgUI00DYAqEdkBKdZmw3wtAI00ZYNoggm6ckRcsU04e2vTZt2zzW&#10;rsDCcyHjjwa0jYcMHuqge69i4bkgE1iSWSi8eiUld9qitMeia95m4VwiHL/5tJsJnbi68Oc9O37w&#10;oSRdWo6qs6K84/v12tnrKO98/3c4yc8/vmcGcP7YfVw+/CW2Hrqdn37xY+qdPwK73lz9CyXT3Lqm&#10;h2GgkwBRGrQo73OIpiQLpyOcJsi73ulR6rfo2GugozAjODgSkIQwepePVU5QDY2Rs1i7aBCcqzFV&#10;LfPO970WzEykSCmBYWpkw2OwZ5VfvPcYd+44R3+pTt7RmM36Qgk0UkH3Hhth18GBTk9jW1liM+Na&#10;E+Ak/M1XbuTNtx0nPd+gfcjHLqrNMNR1kBWTyvmINFC4BUFhEIyixEkVaIXT6WLYPhOPBcRVxeDt&#10;RYTXgFhuGkLWDaFFvkOB0SBXEvTuL2B3BOggvdpYNDeOMCFZjTFNl+FbNMVhC8OuN3E5SWnAZuZp&#10;WLmY0n2TDWl8VVuuTjX5wZQdQwWQa3RsFRR7TTDjFtA/xXKy8FDGGYgLmdB282oQhokMRBMUz0JG&#10;HUcM3Vzk0pdj/vsbvsj5+TYePzuEnW+QrNdkojP6etUCWVwlnSmued0Me5vSoq+44xQfeMvniAzo&#10;vaONaFEy+WQ1q5VzLERoEi1qajOK6mxCXNOopAlT5EPcnEP7FovGbMzSpZTSsAG2JFxRpDEcvjia&#10;hc/rh901iZcXNK7CAltD+WxIZeAUazx7dpg///fbec+bvkhlGjr32aSrsHJC4rfb5PtsyEkG7ywg&#10;zDpLVzKFt8ZyysRXqvRe5+K0abBiWLc4iUeyKgmWIViOiSqaJAYlNUKD6aQ4BYXfZpDrsnDbTAxf&#10;gYpQYYIwEso7HEpDeZbOJCycjjnzb0sMHihQHoDaQhNf1Bl8NXciJNedo+tGm8aSIliT63igiSBV&#10;aTq0cPFz766P19+eBIi+u35TX3hC0Jj4A3LDv/FtTO43H98zAygDQbmni+Xxo9YffJLU8Tt/KW0s&#10;3ct6ny+Zd2050HeTBxHMHAs3MpKQeeGmC/0HXXRaR7g+i0+nrE5J+q53yY+QJT08k2jBZ+lElVhZ&#10;vOmvX0stNDC9CJmaGIZENXxefsNl/vytn6bdS0kcsNsMrLyHlRNZm5lp0F00EVYDhItS4Jga19I0&#10;o1S0zlhWxq/08LHH9/POu44zdVwydreX9e05HqvnNAsnA+JGc4+oCDcPXTsc2ncWEXYD1YgobXHZ&#10;Uc4xebjB2c8k9OyzKY/YCDfJMEG1jqMllAdB6yod+wQYdXSom9KIm2M9ktIK7KKi73YACUmzjSmr&#10;oEDkNe1jDiuXYrr3eNnPW/MQpiBeFaxdadC1R+ANgScFOkxbtH8yjxSRNO8xq08UrStKaKKKQiqw&#10;S1nIpiUYXoPem4rMPVHlA+/8LK/5k7dwYbqIWWhkz10ZqNADN9r8W61eUqvX1PyRaUjShs+9B5/L&#10;jJ9lMHhHAatYRSQGY/fkMCyT5RMhq+MR4arG8iHfbdCxxcHrVDgFB6wQfI9oRjN9LCXXAcVhA0JI&#10;lyVzVZeHLw6Ak2TNDc+nCPetjvWHdlUYvI7BZTeXpBaUajx0doTFwMK/XKdzZwkZK+ZP1bByIZYD&#10;XrtBsS+ga1eeUmeFlSuayMgSJ5cfCXHbwPGyQtc0lkSVBlEtox80bLDd7BCwHBNDgEwUjSXJ2gRo&#10;nUVlxX6L9jEPt1sBSSbEbsV03eRRHMwzdaTB5SdqdI2y0SYnRLb2ZAIzT0UM3+vRf8Dl0pcb6wem&#10;JusAUypuvK20u+/TMlr454ufFqZdQK5cefe3ObnffHxPMMDl8T/BxAY5bTiFXum29W2NVyf+SUvt&#10;NJ+xEAakAaJ/v4c3bLJ4NKYym9USrS9qGcHQoSJOewNhGDSmbaaOBpR6DQYOOegkwDBBJXkmHq2T&#10;N+An3//DPH1+ECsfZHoMhkLFDruGlvnkz/5jRr21I0/Pfpv8oMbv17hlA8e3sVwjEyRLfJbHbfR8&#10;xPmFEn//lRsR9nqddvP6TMXxK3286bZTUI+xPAevN8f8kZi5E1kmunOrTc8eh1K/TRoqFs6l1Gdj&#10;vGIep8NExyGWn9K+w8PNG1SnJbWZFB1YWMLEcNfLMRSGr5r7fbPu62sSkPqa12nKeozWaiwFCsez&#10;WDoryfeAXVKQbu454VhULtnMP5vQvTdP5UKKACxfb2aMTUG0oli7DJ3bfDANls4mtI0J3A7QqUKY&#10;DmuXJI0VTfdOFyvf5B2UGqddkEobtRzwg4fO8/RkLxOzXejIxrQVr7zxOS4vdSCbWhebBKNc/Vpk&#10;vdoqchjrq/JP7/oEhqsZuKuE5VdQocYqOyQVi8sPVVkZV7glg74bbfoP2JS2CtxOmbG/mAlYLvUr&#10;komvZrDK0C157PaEYNEhvRLxL0/v5P89dj2mH13Tz9z8+nzjG8lnttZi6RajSss9moraSonOtjr3&#10;bp9lekLTva+IICVYzPZNUtcsnZcsX4gIqxmEtC5WpYG4CsGSJqgoZAROHtoGHbp2Qs8ul67dFu3b&#10;JW1bHMpjJm1bNR1bHdpHXfy2zIBVpiRLF1PiFY3je9htFqgUFaXYJUXbiIdqwPIVheU072D9kHIg&#10;WNXYCPLb7YxOf1qKJtu0QKBQGFpGt3bt/773O6W2UCDFwF1z/OqbV/gf73ni+ef32xzfEw9w7djv&#10;M3Tfezn3sT/XdgnadzrvVlLmEaQCLNZb3QYtirssgnHJ0sUYy9vE/ZIGdG5zM+m+WKGTEjNPVbBc&#10;6L/ZAyPIYlYzz8QjMQVD85v/7y4eOD6CVWwWOmvdFAK3+aWXPoltKfJ72mjbGqAbEaQ21YuC6nSI&#10;jBVaZh6eZ2hMldmOd99/KwjdGmmhEZh2ysJyid/+1It4z9u+yOyzEfW5hOWLCcV+wcChHFabRzgb&#10;Ybopw3e0072imH5qhQsP1Ojd49J9XQGMBioOKYwYFMYMdCjQkYsww9b1vxFarv9Ar4dfZKcrRvOY&#10;Xb9Q1cxm6pbttb7HlMYpWdh+5gnlBi0Q6YZ+MrHL4uk6vTc4oF2ufLXGyJ0eToeGqClnKWySugAR&#10;YRU0cSUrq3HzNuiwWZhrUF/UuHnw2syMVonm/g4juve5qMRHn1/j4z/9Mb5ydgsTi53ct/8M4/Nt&#10;fO7J65vKceJqw3cViKVRChAG737j5yiWFKWbS1h+FZ2A4eZYeloyc7yK3w5j9/gUBgGriZlqQaYU&#10;lW3clQuKxXMxMoGBm6wMd1YOS2dCVAB//fBBsK/V4/gW4t9rpT+vGuueLS3ebQvWCVkSzw/4/c/c&#10;w61jK9y1Y5zJL81THPax3CyZPXxzCcODYCEgakhUIjJ5UUNjWArbE9i+i12McPIOwiET6wJQYbaf&#10;DECEzRNTIQyJ7UC5w6S8wyatmKxcilm6kFKZatCxzaHn+gKGH6BCiWE16L89h1s2mH82yhoY1m+l&#10;WRozfzom12vSvs+hNpvQWM1a5dCYGCQ6TcZWTjzye/FK9T+rFOOhvxdy+OXfeHq/3fFdN4Arz/48&#10;9ctfYOLLP272HMpL08//SFJd+H5AkhU/ai3BdjJtWwLN7NNBFk01gXOZgFc26L7eRsc1hJ1n9khI&#10;UIHR23PYbTLD/fIu00cU+TDmQ4dv5G8/fztmuVno3Nz5Slp4hSo3DV+CgqBtJEXVIgzXYfEZxfzp&#10;KFt7BhhOJjn32GQnxy9v42NHt/PcRC/CjTbr1Zqhl1QGZr7Bxx/Zz13bJ/mxu5/lymVJ306bnkMe&#10;JIqJ+1eozGXtX3YupGO7z8hdnSxfaDB7KqA6GzNwIIfXr9BxgJYqm4dc5ilpffX22jBiuhlqmjYo&#10;Ax1CEqTIwEErgWErrJzEKhpZiBrLVh8jG0o3i8sFWCaETTzRzjP3ZIpS0LGvwOzjFfx2KI0a6Fi2&#10;RGmaxkLmeVgFl6Wzq1g+2EUD0gyHjJc1caAwTKgvp+QHHXQQNzd6ZgR7b3BYa8tTudjgvv2XMM1L&#10;lFz45Y++fINL6Srj0upBabAtSVLJ8/aXHOHuHTNYO4t4bSEqVBiuz/xRyeypiO7tNr0HHYx8Coki&#10;qTkZ1VjdImpExGsJ4ZIkCbPkwdCtZfLbFDRiJo5qCo2UP3vsRp4b78PM15tSCK2X9k2M4DfyAK9K&#10;6LQme1p/J1ujKlX88Htfy6+/5iu8YvdpGqsBfiELYyePVtl2XxnneiAymzoR6259Ux2QuJkkCzdy&#10;Z7B+iOZIailRHbS0MewI27dx8hpI0DLCKkD3TTYd230Wnk1ZOhdTm40ZvCWH3y/RYQSqQcd1Hnau&#10;wPRTtQ1RJa2bmiLA7LGIkZea9N3kcemhxvp21YqMBi9Nar/gDw//o4pXvzr2Q8q0LS1nvrKV/ntO&#10;Pv8cfxvju24A//S29/Aznzko2gf2SsPrKS4++4E/0ll9k9AaYTTZ2/sOuBhtBguPRcRVjZ3LnksG&#10;wkP/TR4YNYRhUxvXLF2K6drqUNxioIIGRs5i9byJmm5wZLaTX/nHu6EQoOTmwhRCoxXkPYlnpdgl&#10;DbqB4QjCOYPZUzFeEcpDmfVdmZAUc/A7n345T58ag2INww03wXgNrXVbShnghfzyJ17M3uFZ9vQt&#10;E4QapMnU4w0qM4rSgIFbNAjWFPPPBayOB/TfWCbfazP1ZIULX6rTs9ela3cBIx9DHG8WEbNptDTN&#10;RWpaoG1kRVCblVRnEoJVRRKCVo2NRIZlQ77HpGOHQ64/QcdN/E6B8E2q51NkAvken/q5FL/PwfBj&#10;KucSZk/G7HxlgXBWsngmYeweP/OYmuGUMEE1HOoLdQp9JhgJtRmJ325i+DrLyNs2tbkmvbwBU0+E&#10;jN1dxumxQdc3Lbo2KQ/YyJpNZTym3YHf+OStfPX0CEYuvDoRAmy8sTk/ScPHLzV41+1PILpMyiMq&#10;w6V8j5VnNXPPRvTtdem5Oavxq09bNCYCqCSoGLSMSRUEKUgh0DbYeUHSSJl7XFKfT+kwJV84tZXf&#10;+fSLwA++jvHj2hebT62VjablKMs6VJo4xvM5kdckSLTOOkUaocWfff52DgxNEkuYu9yO4wt2D8ww&#10;/uAaw3fksNoCVJBs9GZvDnn15wgQhiCtuUwfjTBjiWc2MV0BmCnKA7vLpzQisHIJOkowvYS+W31K&#10;AyZTR0IuPdhg8GCO8s4COqqhg5DiVo8ho8DE4RqW37xNmeH69RXFynMx7Te4dO1wmH8uFraHFhqB&#10;QaqVtuLKwv86+fHwrvd+FPmho/cx9dSXvs4cf2fju4oBTt6/leEbV5DhjFlbOKPT2tnflVH4agxS&#10;wDQEOokQxR6TroMO4RTMPR1ie+vgexb69ux2KW6RkCpkkOfKY3VsF4Zu9xGihrAE8Vqe+SN1otTl&#10;9f/3TVQaDoYpm1RLmSXNogiDNj/lbbc+Q6lX4ffoLKWvDVQo6d3vUr7OAWVhLCT8nwcO8onH9mGX&#10;q1mh6zp101X1aZsL07AUMrJ58PRO3nToOYw4YulSQrAm6druMHCbR35YUO7LUZuOUBKWzmdJkcGD&#10;7SiZsHAmpjoZY2DjtjkIX2fylYbIWIFtB2HaqNCiNimYfyZm9nhMZVqihSbfKWgbdmnfatA2LMh1&#10;2Gitqc0rKpdTLNvC7zXRqUTYoMIcU49HeEUIlhLqy4q27QV0oDAcTdugRW6Ly+wTa/jtblNWNM6m&#10;QIFwHKqXBcuXUgYO+sg6zJ+K6dnj4HU1SVq1x/yJGCVh6GCB6mxMZSIiXtOEy4po2aAxC8unJbPP&#10;BDSWJbOrHfzXT93J337pEMKL2FRgazF66yGkMijlQvb2r3Dj8CLvuOdZcnt8bDcr9QnnHCYeC+gY&#10;tei73UanmqXjivRCyPy0w+FLnRy7NMDZ+Q6WI4vugqSnlFJwQcWaaDHBbqQ4aD58eDfv+odXoVEZ&#10;r95VjOEtYe3zYXvrFcFNYyeERod+5uFucAq2hL0b2Mc1BlSIjXbNe/ZM8OuvOYZEUfZTbCI8OyUJ&#10;oTqZ4JdzOJ0CoZqHkLl5GRvR9vrl2RaNOYu1izHPTffzlw/ewiePj/Ds5VGWqiZ5HVAMQ6qTCWHg&#10;ku/ywZSoKMbphPKgR7ikmD8bYwqb/IAHKkYnKW63wPPzrE5EGObGjGBa0FiQlHts8oM29amUJNTC&#10;MLMCKmGgUOno4M0dcy//weBIsHbJsl3Ur/1sL3/ywfp3zWZ91zzA+cMvxbIlXbpuYCANq3RTtHzh&#10;/2s+SxPQ6y5w734XpGD+eD3zapoPRCbgdxh07LXQUR1h+8w+GZDUYOxFeYxciI5B6AJThwNcC97x&#10;dy9naqGElW9kilgbCzKj+gFNJYZIKXRsgHDRKsAuJAzeIzKUuBEBPqYBjjZBmShE0/i1hCzr+NoG&#10;4K1RUmB5MVcW8rzpvT/AP//SxzGVJLUMeq73Qa2hGmD4KU7BIK4qene7zJ6IaCymjNzdRvtWycxT&#10;q0weDlk4C53bLArdPqZlkyYR4SrUFhJqc1mI5hWhc4dDaVDgdpiQkyB8SKIsFrI9OpSkekEy+3TI&#10;3IkYv8vF7RDoJM/EowFRI0toxIuagQMCFSSsnlV03OojDMnK8WrGp9jMIq8D6cIEQpv50w1yneD3&#10;ekw8tIKdg8KgBUkdYZs0ZgzCSpawiSPB8G0dXHpombXpNNNpVwrTATsnsHImBUPyXz5+G//68E1Y&#10;3UukSevSbDEK6zxoTQW3973zn1HSJHKgqy27J5F4TB1p4BZg4BYPnQjmnmhQn5W85+Hb+egT1zO3&#10;nM/wMQBD0dve4MU7xzm4dYLRsiLScGHJ5YvH9/DY6SHwmhUKV5XgrIPC60bumvE1xAzZvejA5/W3&#10;nmSpmufB06OIDaW5VrDj64fTSguEH/GFp7fywa/s4A23nCNsCxnpglSZeGWXmWcaXHywTu8+m649&#10;OYSXoOPkqrzKBo4sAJlilTXtbXDsSB9/9ek7IN/IDD2HKLfVePUN53nX3UfYna5xacqg94Y8ub4Y&#10;FURYecnovQWmngiYfaaOlh7dN+aymssworDNpC/xmT0eYPlsRAUqhvnjIQMvdum93mP80cZ695fQ&#10;mQ9AGlV+r230hk9JbcylwZoYuOf9euXMB2nf9YHnN0YvYHzXPMCffV2d9tH9nPrM40TVOm4u+Bsl&#10;k11CkCIwhcgITrt3uRR2OKycCFmdkFh+E4s2sgL0odt8LD9AWBbVKxazxyO6d9q07zVQYYThe0w8&#10;mZIPE/7ki3fw4QcPYhWrGe63bpjW17UAYWYh6RtvPENXW0huoIXoMmVjrVmuRW0mxaXBPxy5Psu2&#10;to71UKVF7nD9NFXKwHJSpubaeeT8MG+4+SyuKYlSQX7IznQ2LAGpxdIlyeDNJUqDNotnQ5YuBrSP&#10;enQdKJBvkwTLkpVLitVLKYsXIlYuSCrTEhlqCr0Gfdc79N3okt9iYBVNVENSu6xZOt5g/pmEpecU&#10;4VSMXzLxxwxEnDE6265JbijH0rGQxrKkbdTCzWVV+v0H8pi5FNPxqVwImXg8pD6v6dgChptu6hUr&#10;EJ7PwomU1XHJ6N0lVKCYPhbRtcOiOKZRsUTYOeafCUnCLAGycjErt3GLBpXLCR1jBmP3FGjfIWnf&#10;6VDsK7I6HnDT0BwfPb6DKFl3FdY9oY1/Nr43TEVYz3Fo2wy3bp0nNA3aRhXCtlg8KVm9Ihm9I4/d&#10;4TDz8BqNec07Pvz9fPyBm6krjeEkCDvNsvuWpNZwOHW5n/uP7+SfntrJp47s4qHj25hczWN4ISC4&#10;WgOk5evz9S2v30PzbYap0YHHL77sKH/6pi/xh/92K6uhm3mVXyML0OKqcfWaE1qAoXn0/Aivu+kk&#10;BVvStruD4vYEJy8pD+eQgWT+dEp9NsVxHZxSlvQQWm3Kf9K00RbIyKZ+RVJLUz5xfAe2HyPsbI7C&#10;2OLE+SH+7sg+pLK5feQKjcmYJLUpDDroJEGImNJojrSush5+yyI3YGeVCGmC32ehI5P6nMTMCFI3&#10;ssKuq8lvd5CrkmBZC9NGozG0IEGpYhotl9Ympj4TLq2YPQf+Tv/KG5f44w9UXoB1ev7xXTGAS08e&#10;Ik0TqpOPmuUBQ5X6yq9Lw9p/JYNVTCE2GCLEwG0uaUUzczTMSAvIwN00gM5tDqVtOqPaSXwmHmtg&#10;uTB8u59hd57N8lkbJkMePLeFX/7QfYhcsBmmwoZfb5kKmdjoyEHGLnfummRP3xJ2r421Lniz/jad&#10;kY3WF026qfP0VB+Xprqbug/rmgp6czFfS24p9IbewuRcB19+bgev2n8RL6oTRDaFARtUjOXYrFxK&#10;ESKhfb9BW69DsCCZOR6gg5j2LR7t+3zaB2y8NkGuQ9I2bNC9x6Fnv01pl43TmSUZwlnN0smE2acT&#10;li5IZAK5LhOvLFib1ARLkrYRD8uRrIxLXF9RGIzxyzaduz0KgznmjgWUR1ycnMnkow2WzkWsTkjK&#10;AyajdzWpvlTT41UgfI/qRYOpIyFd203a9xaYfGQFLWHwFhvDjJvhp8XM8Yj2IYuBm/OsNHWG+27p&#10;IFoJWJ1UFAfsLJkVxpiFhFT6tEc1KrHH4VNbsLx40wNvOdTWHaSMONJmsurzplueI2xA5/Y8ad1k&#10;4vGQtmGDjpvyzD5RQy0ofvpjr+KBo3uw2ytoMuZdrTeNmjAUpptgODHaTBF2jOkmCFOhtNlijFuT&#10;Gc9j+FpH83cy/MugvRDy3h//VxqxwV89dJBGYmbU+hu/dI3Ru/qPbfyfaSqCms/RiRHefPAEy1cC&#10;cu0FLD9CiIjSqEu+bFGdzWis6vMphrawPQfDtTMJTksjLAvIs3BSoqqSyWqBTzx+A9rIiv61zoQ9&#10;TC9Ga4PHT2zlKxdHuHfPJPlGjcqyRWnER6sYdExpOEeymmXS/ZyD2yNASpAp+f4cwXxKVNMZlN2c&#10;wmBZ0z5skuuyWLucbO5NgSE0QisOFPt3fsYteFO//GM5o2P4Rfq3fvsP+P3/9dFvPv/fZHzHhKjJ&#10;6pdZOv8kXvv1jL1WyrHXpGZaD35Xbx5qAkAmiJ69PniCheMBadrMCK0bx4Kga4+DjiKE47FwKiFa&#10;g/4b8gg3QhgG4aJL7UydxcDmFz/yUrAllqEwhcY0FaahAJXRjK8V2TdY4b+9/gGwEp6e6oEEojW1&#10;afZbnTwlyQ/YGBa84cDppvsPm+B1y9ersJnNsCVVJmYu4MRkO/f+7x/lqYkerImAmcOSNCpidjkU&#10;e00qUxLWwG6rM3afT/9+l+ULKaf/pcrc43W00pS3u3Te5FLea+N151FpQjCesnQ05cqDIZceClm8&#10;kGLnDUbu8NjxSo/BO0z67szRu9cjWNXIRoCwMgxImBYIC21F4AQsncoIEnr2OyRBlaQObSM2278v&#10;x+DdLmY+RK+LAgkQvk/tksGVxxoUug367+hk6USN6hz07POwylnCCekxeyLAsqBjp4PRJum9zqc2&#10;A2vnKgzd0Y5pw/STdQjdjAsxTOncBqELP3XP43T1rJImNmID+1pPfW8+MG1ku+SttzyLZUESadYu&#10;RqxczHDW/hs96hMSYzbhQ0f284UnMjagJLU2abg2nmkWOkslkE1jp6WRFWSvkxS0roMXxFbT+r3A&#10;tyVR7NBWTNjeuwzr9/nNyGGvSYhIJTBzIUfPDfBzH3odBRtmHqtQnysiHBuVhBTGYra9LMfgIQ+V&#10;aiYPR5z/QsDlL8fMHUlYekaxcEwxfn+dpQtxxucn9TUXnQ0ps8PIKld56uIgL/qjN3F4shdrKeDy&#10;wzHCKDWvs8bg7TlyHSYTRxqEcx7CcZrMQ1X6D/pZEq3phZpmFoUsnIwx2g26djmkEUJkt9tMiCgR&#10;r0381tSZKSaemcMdupfZx97wrc3/NxnfsQf4K29WqOg4wdI5a+X076rKpff8tIyq7yBjejERICNE&#10;qdek84BLY1wyfzrB8jbXURrDwAEPpz1EGIJw3mbyaEj7mE3ndUaWOSHP5GN1dAxv/Ks3c+FCP5gK&#10;FXgZqUFso2MHhEE5F/K6Q2d491s+zxtvm+DBU2Mcn+7krbccR9uCfH8LWwlsYHuOb1OdTrBkwIee&#10;2oNUJjTFZK4+ma/5fmND6ExvwU5phDYffeJGPEdyoHOCYCZG4pDvECyfS8l1OTglhU4j8oM25QEP&#10;GWVavEsXEmqTEbVJSeWiZPlswPJ5zfK4pDIrSWMo9hr03+DSs9/B7UpAx2gpEaZF5XJCVFN0X5+n&#10;MQsr4ymd2y28TkAqROoz9URE924Hvy/CyRt07nbJDyksP87IGZqhkbAtSDwWTkqmjoYUuwzGXt5B&#10;fbrG5BMh5WGL3gMWKg4xfI/F44qVyyn9+x3yOwxUvYHIoVRqAAAgAElEQVTf6dFYTKlMJHTuyhrp&#10;F06nmI5Brt9CJxLhgNQ+3lpEZyHm80/uxfYDtBYZlGGwUXtnmBoVuhzaMcPvvfbLmL02Y/eWEEow&#10;9VRIx5hJcWeexaNrTM/bvOvDryHUOvP2Nva22DCootW7p3VNtL4Wm19fEH9hCyRjSSq1HN93wzn2&#10;DdUIAosvHN+OcDb1Or4hOWwrxKNBawPTjXhuvIdT04O8cv9p4tmQOPUo9NhkjdkJfo+gY9Sn0O0g&#10;hCauSRqLmvocNJY0pqsp9FlYseL+49t54MSOjKRCtToB2TdKZZ8Zxw4fP3w9+wYq7O2YZWEa2sdy&#10;aJWFzsU+n7UrCdWZmLaRXOZZp2AWBZZpU5lKN9rkDBsay4pSl0l+yKE+00yIWM1QGDQ62dM22Ha0&#10;0KnPrF38vOm3bde/9jM38kd/e/EFPIuvHd9xEuTs5/+B0VsHRWmgI7VcpzR35plfV4ChMBDNhJmA&#10;7n0uJIKF5zKqcch+Lpu9vvkhgY4VwvSZPRFi2tBznQNpHeF6zB5OsGPNx09up81V/MyrnsC0Ely7&#10;geNkTC1FD3Z0NNjSM8NAOaKSwnwV9vTP89ADN3J+ocSucgUd+yDSjWsAmmSXKU5Z0JaL6c5Lplez&#10;BfO152HLuEZvFpG1chmWRCnF737iRdz/7BZ+97Vf4sZ0CZnPKvBXLoXkhzy0rqODEKdNMHiXS9eC&#10;Q2UyZW0yprGc5TS0yEr1/HIm/1kcsHG7FBgJOgrRKRiuiVA+SycS5p9LGbzJBcdi6XwNJ5exwZA0&#10;ELYgnMu4FQuDNjgOshohrBDDs8FwEa4EaSHrgup0yuKZBuEadO4w6L+znWC6zpWHA9wSDNzsg6xi&#10;eC7VS7B4LsJyYOVyjDChvKUAXkjPXo9LDzZYPNWg6+YCxQshi2ci2kZymHmBjhPah10unjV446GT&#10;3P/cMJ959AYo1tBxlpgSftTMJ2hQJu+6+0mcHJS2ueCEVGYUOs0omoJ5hVOHz5y4jtWFMlax3oIT&#10;6xYHUKBTE7EOd1xl9L7Oc/6mozUxwoZRM02FjFw8V9FfrrNUg1fdeJo/+eJtTK42mbmv9fxaP/Oq&#10;9r9NoyqVgVkM+Lenx3jFyo/y9z/+r2wzKlyZM+jYVaTQK0GHYNXJDRrkBk2IbWRkoFMT0zMRZo6J&#10;w8uoFD751D4wZTMp0/K5G3OSkTQYVopSBj/xvlfxwZ+EV9zwHJe/CqN3+6gowCpHDB3KcemhRkb9&#10;dpcPMkCHMeWtHtUpk/pihgc2/Q8WTkUM3mvTvdfjymONjFcwS3wrrSBt1H9ny/fHnwHk6rGXsTJz&#10;9Ft4Ht94fEcGcPHIK1g4/Xkqs1NGZW5KOjn/l3WajgpNqg0sYWQ1fx1bbOw+k8rJgGA1Y9jd4Awz&#10;oHtfJl0pHJu1c4rajGLgoI1VisGwqY2brF6pY1rwip3nefNN52lGQBmn3/ozMrK8hjRBdDl0ug5y&#10;vIZrSWjkmAs8docV0sDBzmci6Vz1fCV22aVohwyXQ6aXcwhLt2gF87UHc2vpwsa3eqNw2iw0eOz0&#10;IC+78BZ+4o5TvO6mk2wbXEQvS6J5cPsz6nxkiopC3P489qpJ0iDroOgzM4qpDo1bMsGRWTN6ojJn&#10;xLMRyqYxqZk7Wae2qOnaYdFxk8vKyRqVac3gIRejIFFh1jYmrEzOcPFkhHHWQMaKwbvLrJ0LCZcz&#10;6q64GhCsgowh3yXY9tIc/qhL9WyDicezbN7InTlMvwaGQ2PKZPKJBm4ROra4LI1HTByOWR1P6b/Z&#10;JzdkUug3WD6f0rUnpfd6l/NfDFk+l9B9s5N5+X5I916P6ccb/Plb/o3OfMinj+1msG+Vm0dm+dCR&#10;3UgUKnLYOrTAi3achy4Hpz1BrhisXIrJd4HdabH2TJ1qAP90dA84aRbKru+0FkzXsyR97RXGF9sQ&#10;lsxoyVsr0Fuf87dkBFt+r/l+w8hKpfo71vjA2/6NgUKFREI9cqhFJgh1zcJq/RvrX8XXMYLZB0hp&#10;YBbqnJvs5sV//FZ++7WP8GO3PkP9mSrVgoHf75PrEth+MxnnaEzXQktoLBgsnVqkXUl+5/5beepC&#10;f0v9ZctcwVWGMCMYUSgn4u1/9zI++XMV7tw6xfQRn4FbfFQjIDds07PXYe5kTKEXyjsdVBAjiOm5&#10;zmP8oaz3W+usQ6Q6p2iMJ+TGDEoXDaoLSlguWisMNKlKkgMTn+t7exItfxC0aZWG5OqpF9O275+/&#10;yTN5/vFth8Dh1F/xw7v/lB/5he3Cb+tXXtvoUFiZ+nuttLde2qIUmCZi8FYfUvX/8/beYZZd5bnn&#10;b60dT6xTOVfnJLVCK0uAEAZEHDDBBuOIjblzMb6Mx2Ee+9p3LvbY148Ttu9gsK9HYMNlGGwZky7I&#10;AiQkWjl1q9W5u7qqq7pynXzOTmuv+WOdqj7dFigY7n6eynXO3nuttb/1hfd7Xy48EV6MIC3jhQzs&#10;8slvSdFKoSOf848EZPokozflAEH1tGDhqTZCQKZX0r/VxR0Hb8LDHcvgjmZwRn3c0Qz+uEtui6Bn&#10;uyC/zaG9nJCuKX7vG6/CKzT4zTc9RGJD/07HJG3FZfZLWqjQJlqK+cqR7Zxb7EM4qtOB8WKS0/yr&#10;xam1MMphIuXpQ7t4drWf1+07QzEXUZ6Nac0r4rrEki5Ob4by0YT5RwNGrvYYvd6juE3gDyjsjELT&#10;0e/QGuk7CLLUzgrmH22zejLBzQkmbsjQd12O2omA849E9G63Gb7GRicB0gJsiV3IICPB8qmIsKFM&#10;kUnFnD8Y0ionJEGKdKFn0mX0eo+BAwVsK2Xx0SYLz0TkBiymXunjliIQLrVpyexDbRwPpl6ZJbdN&#10;0zfp4eVs1mdiKmdj+nfauHnLcAO6isIul3BFUb2g6NviIv2ENEzx+wRIi9aS4m0HzvGuG4/wK3c+&#10;xVrN52tP7MPNBKh2hl+840leu3+e7O4MTiGhMQvr04rBnQ6ZYZfG8RbHzg3yp9+6yXg03dXbTs5Y&#10;Vwt88HVP8etvfIjPPHQNWGnXfF72AS/OA7ys40NI0IlFKRfx1Q9/jv07y8jRDJk44ctP7uRLj1+J&#10;7Xc6jS5BwVxmcLvD341/2gT2gU4l0klIlORbh/Zwz4lt5LyE8ewabi0iWIxoLiQEy5rWUmIqvmdC&#10;4vMhaaj5vW/cyp9/9RUGf6kvN35dY7dxjaJzTpmiEdz99C5ee9VZBlSdJHXIjVroMCA3kqG1ElOZ&#10;jekZ87GzijROsXsEaUvSWjZrzdwEhLWU0lYbz4irmzqByQVqBFLrZM/2N/7d3+ZHb46T1hJrx77B&#10;/333C0/L9zpetgfYXP0O7/8JqM6flghUpqf4KzpVJWGRaLAFaBUg+vc4yF7ByuMhUcuwImtMaOdm&#10;oG+3jQ4bCM9j9dkYFcDAfoflJ9sElZhmGfyCYPTaHP6QurhI0wDDgcdF46MxLCoaaLqEcyHnV/Ps&#10;7K/xf/zcPYhU07c3A16AwIY4uQyqpU3VEwzUYDOEeZmD1HVtupnhZ99ykP/yrvtphyAsQSZnEQcJ&#10;zePK7JJDFkFd0b9D0n+NA1HjIr9e55CeBcqjeiJl+VgDHUNx0mLiZg932IM4ZeWRBouHY3q3CiZu&#10;88EJEKlL2pI0ZjXlM3XaZU3vlGT0+gyyBLRTdr+taHYmyzI9omlCvK5YerjK+rRRfRvaZzN0tQeZ&#10;BN3wWD6SUJ6OyA8Lxm8uYGWapA2jM9Kzz8MtZAgbMcIOyQ5a5AYE5XOK3itNwru2ELByTDF8Ywdu&#10;kkYMXOXTv7PI2ok2+TCgGcCfffMmcGJiZSGyIXfuOQV5yPQmEElaKwppQXbIJaql2BE8NjcEbc+0&#10;rmmLDf0NaaWoVoY33nCGj779Ac5XLTLZJu3QNznfbo/npYo1bXiZm6niFB1n+K03P8Ce0Rb2lf0U&#10;PU19qc30ugstn8RvI4WpGm56qt8PE/h8wk+YfmFhaWSuydHzA3z4U29hcuQWXn/FaW7dvsSeoQUy&#10;mRaWsFFpSrnRzyNnp/jcY1dzfHYAkTU5182EZHe43W38LvEEJZaVoCKXn/rEj3P/b3yG5ESTTG+e&#10;7GAEtBi7Ls+Zb9ZZfDpg8g4XIQKIIvr35qjNxaZn3TKdne1KSvV0TM+VPqVxm8r5RNgZUxfWkGgV&#10;7pu975d/Pgmqn0AIKzs0qZYeGmX4tpenI/KyDeDjn/x/ecUHdwnL9pWwMlPNxSc/0PmTFKBThXCz&#10;0L/XRa1rKtPJJtOLsCBpwsh1DsI1pAbxuk1lpolfhMXnQlQHo5cpCbbcnkN4bdOLGtNlmLryLBsc&#10;elIgvCxrz8Q0KlAotvnTH/sy0oOeK7IUtyXEaxblUwn9+2ysTLIZCiMkSVMTRFBrFc3D8HKMX+cB&#10;klIjLU1SKfLeVx3iT37sfmoxDF2XIz8SscEdlbQsmstQmTH09oWRTr4kMWOlU3Nf2D6tOVg81CJu&#10;mdRB314fMhZpOWTtmRarJ0LilhH66bsmS1ptUz9lUVuICdZTkKZFbmi/Q2bMIqlLVr/bRnoJVkfh&#10;LIkEUU0QVBVhzVxDcUwweEUWb8yGIKJxWrL0nMkNWg44niCuKyzXQfqgI2W0ZYctMqMCHSYIX9C7&#10;1eHC0xHBUkJm1CHfH1I+FxE1Ynq3+Xg9MeiU9lpEfSFmtAi/9YXbmb7Qj5NvEgc+V00us22wjDvk&#10;IuwYHUBQMcqBblHTLJs2v+mF0Us9GDoJpcRhZKDMn//0l0gkNNtOV36Qiw/48xVHXnjyu86pSVOL&#10;XLHBHbuPo0pQGm4SlyXNCN56zRxPnD3JiaVe1teLYCdYXojS0oC0L5ds3TxFt3fYqdputMvRyUF7&#10;MYiI86sF7vrWzdx1H7jZJq6n8KRpDGi1M6QtH5wImWt1teZ1e30bY9IV1l+2QShtYXsRq+UcH/zM&#10;G/nCv7+bhScabP+RHNhN3IGQoStcLhyO6DnrUtzhkAYxMh/Tt8tj+bkQO4dpk3Ng7VRMz1aH/n0u&#10;tQvJJnBadLrDk7D2kW2v/q1PJ+1Kuzz7XVrrZ17KBF1yvCwDuPrsmzh1z9epXzglESi/WPxImqqi&#10;oOP9SbSKYOBKFwqwdtCwazgd0LMKTcdHYatlQJR+gdUTbZSGtA1erjMJiWF8Fl4THepNCqjNfVEK&#10;dGpBqhGOBUqRNHzWTkVUZmME4KDwJlz697o42SZoj/VTiqWjisKkS6ZLYIbUoXmhRT1yOV32Oqpf&#10;L2n1X/LwpKFHGri86xVH+NP33ENNw/D1JbySBhmDCNCJxs4n9JR6aK+ktK2Y6mJIfrtnmGIUSNci&#10;DbIsPRmyfiaiOGqx/fVZyEma0yHrp0MaS2YzKG11GNhdIAljZu8tE1ZS7IwgP2QzsNcm0yvBN13w&#10;8apk8ZCgVU0MsXQCWmikrbE98IoWA3tsiuOu8RJbmtrRiLWzAY1lTa4Xxq51UUlCYwnO3t/EL0pG&#10;rnHJjoAQ6UUCBQGomPyohzwMtbkYf8oiP2LTbsQEdc3MwY4OTMfJt7PwoS+8jr974CrIto13lFjs&#10;nbhAqQB2yaQD0jBDHDSNcp6foAJFmMDh5V4zhx0tXKOJq4lbDvtG1xgsxizVBFP9IbsGmhyd70O6&#10;6qLOx8uS67yYAjFkvBbbeiOKXoJVsiEJcPIu2W0eu6I1/vHf/QNLFZ/H5yf5s3+5mROzQ8hsm1R0&#10;G6PnOboB+RtgM33RaKXa/CxchfRapusnsYgSh8ZmGKuw8g1SLUi7C0Qb99sd8nenAbphQR2DmKQW&#10;dq7FQ89u50+/fjv/8c0PcP7JmKlXZtBxm/69eWrzMUvPtsmP5YycaBjRuyND5RzEkWGBkrZhgC+f&#10;TOg94NGzxWZ9OhFOBq1TBBqlk2jP+cc+/rNxWP0kGsvJb1PNmQ+R2/J7L2GezPGSDWCj+jgPvO9G&#10;rvn1nULavhJ2ZrJ54akPdNaJRKNVbIxY7y6HZDmhOhdj+Rc9a61gYK8HToRQGVafiajMJFg+DO7J&#10;0LvT4dy3auS3uDi9MTrQmyS2G1MEoFPBufuM7q2ThTRWRK0mcWBQ5oVRi/5dHm5/AroBVob6WYvK&#10;bEBhSOAVjPHTKcisQ/mUwGrB4YVRquU8IhN0QoLLwoHvd2ws2FRw7bZ5/v2rn+bdt5yiEULOhfhU&#10;hXYILSEYujaDX2qDgNqJNuuzMW4BA149ZDNwbQYhE6Jlh/nHGrRrmp5Jh4lXZdFRzNy9LapzCr8E&#10;I9e49O70UW2HuUcrRA1F73aX0QMWTo8yZWRtgW4ZCBDglCwm77BAWejYZaPXTTgSnBiEhw5aBsLy&#10;bEj9QkrUAr8E49f79O12qc+3CRcE/TtdBq2Y1ZMJzUVFtj9HazUmO6HRoaH20gnYBUl2QNJYTBgK&#10;oDBhsXQ8ZmCHQ2HMormssFyL1mpEY1Fz77FJsBQX2fgF1w61DXOTFGBpVGA2WL9ogZ1DJw2iRFEN&#10;xGbKJA1dSGyUMHNz/7FtHJ0rsG2iTha4ZfssR88NI7zo0qrnv+HQHZ9lqWERa0G4pmB3Dh006d/n&#10;kBvOEtZiJtdiJoZO8Zb9p3j/Z97EvU/uRV7CN/j91lvnU7dHuBnCmuhBbeQOpabz0+YzpFQXKPb5&#10;co9dd3PxPN3n5qIRVBay0ORjX7+e67fP8iM7zrF+OkffTgd0m+Frcpy9v8HK0ZjhGzx0O0RkYgZ2&#10;e8w/HWJ1CFQtF9amI0o7XAb2GsiMTjq+tTBPWBLWP7LlVX/+aRWuBdXZb3Hu4Zdu/OBlGMDyE6+j&#10;tBvqi6elECg3n/+lNFVFIEFjCwudBoi+fS5kBWtPGkFpxzEDloSQG5Dkpmx0S3Dh8YjyuYTSlMXw&#10;NT5ObwJxja2v8UGk6MAkwYTAZBZNJr+zSC0yxSaVJUjii+I+pXEY3N+DMyxMg3EoSIMM5WlYO9VA&#10;SHCymFBNgcy6RKsZ1o5WsYXFH99zK4i0E2V3G78X5w2Y10kKfkDeVRyZ6cFz2yytjXB4sYDvKt56&#10;xXEWn2ix5Y4sItMibEbYNrgOJC1YPh6QBMZDWjrcQiUmZzq4zwI7YvHhiOqcYuQqn4ErJORt6sdT&#10;5h9bY/AKj/47MuBF6KANUtI8J1k90WR4fwbHE+Z25Ea+00alChUnJKEmqVsEtYRWpU5YNUNoe5Af&#10;FIxd55AfdcCLQIS0lzWV84r16TaWBz1jMLA3y/KRNovPRmx5pU/PLt8YQQBLkR+2WToSEVdi3F6H&#10;TB6aKwkDBzy8gQR8G447OJU6b9g/zae+eYPBymkBUjExNEcUwMoRyeTtHkolmzySG+OvFAitIXZI&#10;Edyw7QJXbVlkSxEcS9EIPVqBxLbNvd26fYa7vnN9p1jS7VW9qCm/eHSl7jRgWYqV1QJffOZq/kP/&#10;U1x4MmXs2hw6aeL3Jvj9Fmx3qV+waT5T566f/jo/stTLqYUhhNvB4n2/83dy15dDsTZNXPdrOxu4&#10;7n5xNw0XfA/jR9eYXPIGl56jE41jpfzq517Lt3/j78meaFIcLWC7dbJjKX1bLdZORvROebgDJjVS&#10;2OKQOSuJ2qmhtOzof6+fiui/3qN3ymHlZCycDB0wJypNwr0XHv3dn0qC9b8FrNz4FrV86AqGrvn6&#10;952ey4+XbADTIMuWd3jCyWWUtDOD1emT7+8MggS0ShBuXtCz3SdZCahdUNhuh+oK4wUMXZknbaWc&#10;u79Na00zdl2GvisA3TLengBEYMbbsUA66EASVRLCiiRsmGKJTgVaaaN/2hUaOxmozTdRZxVpYhE3&#10;Na2y6ugKGxe7NJmDjEA0JY1pmHuqxkARfvefbuXIySmsYt3sjqJ7Ub2IJ0F3dn5L8eBzO3jw0F6c&#10;Qh3LUgRBFhILWj7n3vkg/+lND1Ce1fTtd3C8FBUrRq8r0VwPqJ4LKc8qVk8rnIxZFG7GwusXqIqm&#10;vqDo3WYzcI0EGdI4aXgVd7whh9OXoIMGtEF4Nmkzy9KzDVoVTeuB1qbmShKz2eObKvNhANAxlm3w&#10;in1bbbJDkmy/xCpsSEk2N4szQwdshq52CWs2lemI1ZMJ+bGQoWs9wqZi9uGAidSld49LGkQInZDt&#10;90lVRLAGzrAi029TPZ+gqjHSTxDNBm7eI5Rw3cQyn+p0gmxsRrYdURwxXrQO1WUPrLlG24FKO8vE&#10;yBp/9b5vcN2WBZyNDgRMnafeBHuwgCXbbO8v4+ViwmRjw+u83Ut1Bi8zmkoL8GI++uVXsG90mTt2&#10;zjF30GXiFg+dhKATtE4oTDqosEByos77X3mE3/rvdyK90HisL3S+5wtZn+/C/9Wvnu9/vscJLyF+&#10;uOxvG/crTSHG9kKWVvr4va+8hr9877+weDgycraqZRjG55osHU2YfJVpccWO6dvpMv9kYCBy2khl&#10;VGYi+na59O70KJ+LO/yVF0+bRJWPbH9H9Gl4NFl68rdJW9/5XqP0PY+XZADDlc+z8uhv0145bbWX&#10;SexM/gNapUNCdHJ/Ap0G0Lvbg2zK2lMd769DjZ20DPeem7M4880aUQO2vCJDYbtGB8ZD6BDRGryS&#10;8AlXTMhau5AQtzDkva5xk0WH4sfpeHIb7TXrM5CqTgldJliO8Tp7t/lUZwKidkq7FtE8CI2ViKAC&#10;fh4ageCrR3aCH1zaX/xSjs3ciEBmQhAhsbKIlQ12jO2FJH6bu757Fe+/9QmGZ1r07R7A72mTpk2S&#10;uEHpSkFpq0tU10RVi3Y5Zm06we3R4GrCCzFxG0rjHsg2quaxfDxi2+uK2IW6ISR1XQglzVnJ8pE6&#10;KtGMXGUR1TS1pdRU4MclSgmkrbGcFNt1cDwPOxdhZwWW3wmFddqhN+q6x40NJzVi3N5AzPCgR98u&#10;Cyef0lqO6Rn1cLyUuUcD/GKWzGiKjhLcItgZaJUjCiJHpi9i/SzEDYGft9FJgpe3qdgh+yfmsbMh&#10;SSqRUhtgfQL5CShM2RAFSHykNA8IaYy0FUrBe647xc+/6mlGe9o0pYXsl3gZB8u1EI6imI/xhjX1&#10;EzDWU2O0WOXcci/CibtgMy9vGWwOlAZhpahU8J6/fgef/Klv8vo9x6jOuvTssNChMmu+HVMcs1g5&#10;B9eMrIOvDO/gZmja9bYvKzf5co7uyIdN71B0oqNuz08jNpEUG6Hw5w/u5+0HTvDqXTPU53MUxgRO&#10;KWJwr8vC4YjeOchPOegopjDp4Z+SxB0vUFqGH6B8KqLvep+eSYe1M8YL1BIJKJ2G+2fvGX5vGi5/&#10;FoTVs3NDK/TFHy/JAJ76wnsZvPY2eoffmNh2LjP31Mfe30kbmMpvJ0zr3WGTrMTU5jsaH2ozYqV3&#10;W5bZh2qENdhyW478doVuBxflNjQI3yGuuCw/G1KZNbofhWGbwT2CTK+NkxVGyFmaydHatKCROmjV&#10;aTDuTIaQgBUiiz7hgqS2nGJLWDtlOhUyJUnPfge1HPLg0XGmF3sRXvjSix+bx8aD0+ES3KiadRZR&#10;klhYlqJdz/DJB2/iY+++nwsP1cj1ig7mSUFgoDxuj8AdSsmWfVZPNPCLJqcU1SXCVlh+DJZHZTph&#10;6EoXu7cJLY/mgqA2H9FYiYiaptXIL0BpKos95OA81mD1WMTgHofCXs+4xEJ2Jiowk6DVJYzBm4WM&#10;rqNbSIlYgw5w8oDjU51OWJtJ2PvmAaJmzMxDLXbdmcHyE4RnMItRRUKs8HscSBVRQ+NLbdISmZjU&#10;t9g9VOXqySWeOj3e0eGAKBGmYBOESMDyLKQNKlKQtLEcG6USfvNtD9EOwdmZY9tWAU4AdgqJWSuk&#10;kDYEtQWN4xglus2e3JcV//I98sXacEtWSnzqoSt44xXHUIEGpIFLbO61MVKawp2UaZfoelfYKXjx&#10;+eh/6/G86R9tWk8vaZNLTX5RCJCGM9EWmshN+M9fup2v/8pniI+3KQxnIW3St9unPAMrz7XJj2aA&#10;GJyA/l02809EODmz50oXyucienc59O10qczGmzYY6BRU1z/8lbfz2RNo9fsnr2Hu22UmfmT2Rd/i&#10;izaAjenfYP3JP6K5/IjVXH5EWZnB96RptAuB0hopDJW96N9mQV5Rfjbe9P5ITb9vaUJQX2hRW1Bs&#10;uSlLfnuCDkJTzd0AjnoZqic1C4eMjOPgXoe+HS52UYFMTJlYi06ZqzMHAoRUIDbYbrtWhtJgCdI6&#10;zD1aR9Ch3MrGSMtB9jisH01Jw5AvPHUFKIkU2kARXpYL0PUavfnp4oVi6PTJtPnb+w9wxWCNNx94&#10;ivqimfCg6pKZtCFpkkZGy6GxYhTXMgMOKCNqLiU4edANI3CUn0xJay4XHo+pLSaGEXpAMnKVQxII&#10;Fo8EnL63ztQtGQZvyhPXa8w8FLIzB/5QShrqzuWll3p4cBGKI2QncZqaFhypACO8pJW+yDgdBwxf&#10;m6e60GDhUIWx63uYf2wd6YgO9N7Gy6W01hOIE5ysh5WB+mJEcXcGIVugFfkRj2alxQdeeYQPPbcD&#10;nTW0VJXaIMTLHXrxGOmblqoohDTIY3sp0k6o1AwcqLCjs8kGDivPKVQ1wLMhlSYqKUo4Xu5nenkA&#10;3A29j65k3ktZA5cp1kmpSWMH3w/5/Z//Km89cIR2DINDErRRNDTYS5t43UKFdS608qSJhZMJSZU0&#10;UirdeTYuvv9L60t+icflxk9oUJKpvgaTvYa0I00twsRjue2wHkASu8TtLJECnJgTZ0b5748c4EO3&#10;P83atKZ/t4WwFYN7M5x/pE11JqVnl4cOQwoTDv5JiAM2vcC4CZUzMb0HPIqjNpU5gwvUKRJI0yS5&#10;+UfvHXxtmoTfqpyZtnLbf1fFjdfj5K98Ubf4og1gq1Ejv+smJq55TP0a8HNfXv933d55miBsF0o7&#10;PNIyVOaV6eXbgDQ4kMlo5o8lDO52KO4RpgokQXe0bKHIyhMBSycicv2C8etzuIMKVMuId2/aksuz&#10;sJcfF/9XeBIdZZh7JKBdhsmbPfyJFMIESEibFq2ZBvPlDF89tB380CiRvdwHoDtf+K/jhIvpGkCL&#10;mP/za7fyin0n2DLUpNwQLD8XIqRNaUcO4TUhzDoTRh4AACAASURBVLF6vEG2X+D1AlFCu5bg5MDK&#10;2qStlqGl1z4LT4ZULyT0TFpM3JIzNPbEIF283ixzj7SYfbjNNs9i7NYcjdUqC8/EbHuth5CdIsVG&#10;zl13vHHXIW1rZEYTlzPMHmx1nleBV9Rk+z0ygxo7G2xAKY19zIeMXOVz/tGA0kTAljfkqZ6I8QoW&#10;/mSMk0tQS6Y6K1wjol1f1Cw9FjJ8fQ5o0bNVU5m1eNPeY/zc6yb49IP7oZHjyHI/qgVWavRrpQ/Z&#10;ksX6eUVQjckUXFIF2V6LwqQgbbaRnk35mGD9ZERN5Ti32kPRjUlESrmR56NffQU61eapunw+X+qx&#10;McfSGAg/E/LPH/4CN0+tU45g+CYPf9QlWZM0l4wgu05TgiYUBBy+0Au1HLHCGB03MgQQadeutGGQ&#10;/qcdZv3mvZR7f/X/Y9twk/UWhJEgURahkrTilGYzx/HFYU4vFzl0foJHZgb5z1+6g1fvPst2q0o6&#10;lUPYTXq2eqyfEawcCyhOZk0E6Cj6tntceCY0XmBnbsszEb17bHp3SqrzJkjq+JtKa6Rqtf/X+kzj&#10;W2mC7t+f4cJDr33Rd/WiW+H+6K8eZ/XJ35Af/klf3/Czva+JW7X/SEdzSkhQEaJ3yiG/y2P9aEhj&#10;KTXhL6aKWBqEoGEcty23ZenWhRCWQKss8w8HrJ2J6dtiM/mqDHahjQ7jS9x/YYGwLfNhyQ5tvL60&#10;c8kSCMdC2B7Rmsfcwy3qCykjV3v0XSHQQUcn13NZOS6wKzF/9s1beeTodqzNViC6dtcfwC57GYeg&#10;kEBic/3UEnHsMFBoMlAIsDKwfiamNhcTlQ3VfLsKk7fkcIoxadNm+UhCcdR4faQpIidonrdZPhaS&#10;LwGBJogE+WGBDmN0kuD2Qb7Po3o+oX4hom93DjcLK8djMgWBNyhM7rAzJ1qD8DwaMxZn74twbIlf&#10;9Ggthzi+QMUQVFPWziQEawm9u5yLu50AVEqmz6G1nLJ+LqI0nOHcg01AUtgmiFahvqDp2+ZgZRW1&#10;c+YBayxrWssKP+9j51NKk31ErTZ3bD3Dq/ee4eY9c5xe6uX2XWcoTPogY4RMEalDdVbhZiW50Ryr&#10;J1vkByzyk8ZLFI5NsCaxmgmPnxvj97/4Zu46eDWffuB6vvjEFZRbmQ4hQtem93KB0B0DJaVGBz4f&#10;/5lvcOfueaqZLNvuyOD0Staeiph7LKR6XhE3NUmQEgcplgV/9D9u5fUHznLjrhmKmZDFaom47SLd&#10;LsKEH+TafMFburhrJ8qi3nZoRgLXCSnlY3J+imUpHJnSVwq5bucar9xxgbdceZz33XiIbYM1mpHN&#10;9lIFbVlkhgAR4nh+pzVSkh2V6CjG73GpX0g2C3TSkIzj+pLsNodoVRHUtLBs0x1irire1bd94u7s&#10;UHY5XP22VJUl/Rf/8OJu7UUZwPrsH+H2DHLuvj8RQSPQjq//IFXRVYhNIT2ERowc8LFEyuLT4SXz&#10;IjuiyO0K9G/xyE51ALIYY5XGWeYOtqnOpQzt9Rm5yUfQMF6fMF6FcG0EkrjlElRswjWXsGoTty3D&#10;Qqw9pHbQqYUKJO1lh9UjCQtPB6gO3VbflQIdm+qy9CRhJUP9SJMTi3388ufv7Ap/uBhe/KDCjMv1&#10;HTrJ8fPrBR54Zjf3ndrGu659luJwyvD+IsF6SGvZ3Pv4DT650RhsqJ6RVM8njFzr4uQVOtEI22f5&#10;cIxDyokLvZxbLTJOlWbLoTBpQ5KgoxSnFzzfZe10giChd1+e+kybsAGlrS7opAPhMcavesJi9uE2&#10;+UHJ4D4fqxjSsy1DcWee0h6Pvh2S4rA0VEqeNBzmXDSiwtH4WRdESs+UJKwpwlpK7848SU1QnUso&#10;bZXYBYfqGYVlw8iVOdbPRaydSmheSAnLAYKUNIIbt7V44NQo/+3B6/jxaw4xNJ5gFTRIgVvqoTnf&#10;pl1ReLnUMCHnJPlJQzUuhENjXrG+kLJ7vMpP3fYUH3r9Y8SRz+MzI9ibhS9xMd/5svNsBnCdBj6v&#10;vOIsv/2WhwhyHltulyATFh+JWDoaUxyTjF/vMXJdhsxQBrEW8szZUf74ntv49Af/kV+4/Sxv2H+c&#10;99xwjFOrBaYvDHWMYHf+7YdpALtyIRuPhdA8c3qSLz65j88/fiUHT0yx3nDpz7UYLUVIoC0F1mgO&#10;b8jHtSOuG15iordCW4FqJZQmcuDGuDmbYFVRvZDQO+ki7AThCoRyqC90IsiO8xO3NKWtHrYrqM4m&#10;G01UCIEixVFJ2g7L6/fGzaYUVfR/+cuP8Ad/8cI6wi/KAI5+7F4mX/MPIj9S0Pmh4paoUf7LVOGK&#10;TlpIxYj8kKB0pUN9WlGZMdAXrTf64sz3aQK5fpfsiEAnCdIWaJXh/Hfb1Bc1I1e7DB6w0EnDoBkk&#10;CM9BtTOUz0jWjsW0pxOSxYRkJSJZjVCrMfU5zeKplPpcQmU6YfmYonwmIW6n9EzajN/sk5tM0VHY&#10;4R8T6CTL+YNNsgI+9Nm3MrNQwnK6FldndC/5+m8+LnughDGCXqHF6lKJwYEWtwwtkJR8Rl+RoTSh&#10;6N/jmTSAFIQrGc4/1iI/Ihm40iENI2TGJlyzWTkaIgS4Nvz8XW/j2h0LDCVVElyyEy7CMi1F3lCW&#10;pKKoziYM7PLRiaY8m9A75WH5Hfp736E9b3HuoTY9YzZTr+9HtUNUAElLMfPNBslajO3Z+ONgW4LT&#10;3wjwchm8AYwougCtNE4hoTDlgmsRrUFjSTGwyyJpSSozMaWt4BQdamcVSZIycotLadLG9gRxI6W5&#10;nlIvC47OTfCbd9/Kf73nJuLI4erxRa7dsoIc7KE+rWlMm+q+iqA8k4A0YXrPpES4kuVnNCsnYvom&#10;JWHbGOmVcpH/dvAq5ssFkBswm65N799QBxMCdGzz0Xd9m71jVfquy2Jn29TPShYOxQzusxm/xcPp&#10;U0R1m8VHm1ip5pc+dydz84Pcc2KSV+89iW0rirmId1x3kq8c3sFatYCw0y7j/EOvhFwck87NWV4M&#10;dkIY28ws9nHfczv47BNX8MzMMD1exLaeCroeE1sWQ1eV8KYcNArV1rSrUF+IcXwfd9DCdSUrJxNs&#10;W5CbdNFhhFfwqc2ZGoLoRH1RU5MtSbJjFq15RdTWwrLYQGsKLfTkyHXvuis3vLUterJiffpL/OXn&#10;X/juXtAAVhf+mtv/5CssPvbrVlxv6FTZv5RG7TciSLRACgEqQQzv93CKNstPhKSRNmSamBpENme8&#10;wCiETMkmN4Z5kShw/mCbxoJm/HqX/qskOmybu3IFpDmWn4Pys23sSkLUgmMLfTw+PcKDx67k2ye2&#10;8eDx7dgyYf9klSCCIBYM7pAMX51l5GqX4g6w3MCQbloC4TnEzQwzB9v0C83vfPVW/vHBq7DybUOA&#10;KrgYS78U5t8XOv4Vjb5gQwA7TSXYimfPD/Gum47g1ZsEiSDT6yOUIqok1Kct5p5oYUmYvDWH5TYR&#10;no2qe5x/OEA6mky/RT6N+cxjV/CpB2/kF171NHElJK5p4qogrmWgrbHchOr5lEyPRXbQZu1URG5Q&#10;4PUJSFPSwOfcA23cPGy9o5+156qcvS9EaEFpS4b2uqK5aiQz/ayDN2DRuKBoLMT0bvMwGrSYfKL2&#10;mbk3RLcc/D6ze/fv0iShTfVcTO82C6doUz2ToJWmd4tCujHZcYvcUB57PeRzj+3lFz/+Ho4v92Jn&#10;26SJTUO5vH3vcXAltdmIZkWRdk7bt8VBpZq4mVLa4pIGFucfCpi6qUBhax4W2vz9wQO89y/ew3zL&#10;Q9rpRfnNy+dbXP7DC+fdBKATm+3DdX7zzgfITloUt6UQCRafjrEdweRtWbCaBKsuiw81yUrNBz7z&#10;Jr799G68njprywMcW+nnvTcdp9Ky6MtplIJvP7MHywvRz0fmvhm1/IDW7eWUXB0mHcMVaOjepBMj&#10;XUNScXpuiLsf38fDZycZK9bZ6q2xOt3Cyjn0Xe1QGrNwMzaNpZi1UwmqntK7q4BqJZTPxfSM+lgF&#10;EJ7Ra26tGC/QbKag45TCDgeRQP2CiRg2gNFCp71RffF4c+XEobi5Ytk92/RH/6/f5A//7N7ve4sv&#10;WAQJZu4mnPl/2PW//K4iM+me/edf/BkNaJPGEmkMmQJkxyXBvNGotTbYngGhoLTFNZJ5FiRhZPJW&#10;ts/iYwHVuZTxG1x6r5AGC9iBwYSrWeYfr5NLU1ZqWT7/2NX8j8O7OLrYB4HFRdwM/Om9B/iZVxzm&#10;1954kIn+NnFD06qmaMvCUSmW46ARJHWX+oKiNdOgZMHvfO1m/uprr0QWOkLXXZTjwA92MV1WHdz8&#10;PjVzKG3FejXHuz75Lj7/i19k23Sb9dk29bYkDlPilqIwCmM3FXD6E2j5NKYli4ebRC1D8VXaVmTt&#10;4TWuHAg58VwPv/vVV/Hn77uPpbMJMoUkaiIAyzc4ysZywMhowVDK1wVgIUSCCkIsC6ZuKbF2osbC&#10;MxFTN/vkxzVYbcZfbaObec7cU6E83aawO8fQfo9z97eJqxZOn0DHBoKURtBah54pw3aSBKCxDIgd&#10;UyhA64uED9JCqxQRxSQtDQnU2gZD6WZbRImN8CMeOLmVB44Oc+fgMuM/kgedsPyIZu1swOA1BThS&#10;Y/6JhHYFBAbSo1REmkiCAIYLbfAjCF1SN0bYqhPpmf7vzTa0S+BQz1MQex6bKKXRo7lycpZSXuEP&#10;+iBiVNulvR4zuEeC1yZtWCw+3qbVkvzk597GwUM78Yp1YmVBrsWT50ZYbzj4TkyQwFUjNfCSLnzg&#10;ZUW6zfzFD2jTvpx0YbP4cvE8qZYdIhKN1WGTefjkOA+f+DHeefNz/P6P3kf9cIPmksf4TZLS3pji&#10;RJaVownLxyKiZpnSqEtjMebsfQ0Gdvr0X2nRt0tTPmewvUIbkoTmSkq8rChOOawej1CJAQIYECKk&#10;Yev9D/9O+HfV46j3PLmP5pkX1gx5QQN4+C/+hZ0/WbSa3z6hpJu/Uyu1B1BCI5Gm86Mw7oJnUz7X&#10;JBVgdcYoiSA3KMmOZIkPRx3xbg1+nrUnI1ZOxYzs9+jbJ03LVsf41edslp+oknPhkw8e4I//5Raa&#10;ZZM3wEmQ2ZgN59fk2wV/f/+1fOXQTn7u1sO84/pn2VGuo13QLmB1wvHIgHmXKgX+w1dfzZce243M&#10;NU117ZKJ3/z0Qwh/uxbQZjJQkyqJlQk4fX6I1//JT/P6K6e5dnyBn7j1CJlewY7X9mCXQDUDqkcU&#10;lfMprbLCKwoKOUFlNibb38TyYbUtIR9w91N7+PBrH2ek1GDkQI+p5LbaqNBm+WibuKFA2CbRHJjr&#10;0QrcQYcdb/dIKjHLz4WMX+9TukpC0DIhchQjpI1KOjmQVGG5UUfeQON0PZdJGIEEp6iwXEnPlIH7&#10;pEmKkCAtB9KYVCksW14cbylI4giloBX0gOjAh7RASoWKBR9/4DZeteuLpCcUpStcdGowozqO6Nmi&#10;sT2X7EBMe02iYojbMaURFzHo8Yb0OPf82hKf+PYtHDw9yUo5ZzCkWoCdgJ0grBQpDSxI6w7QV3fZ&#10;xG5sXtchpUYJTTYT4nhGaJ00RSuXVLcNyN/StNd9kkaLWlJkZb0XHEVYK4AfQCvHh952kMF8TOgK&#10;0lhTyFVw3TaRthB0M5Xri19+0JFLd7Fl8767LP6GUYSOYcY0AGj4p0f2c/DMFHf9wt1cb68x812P&#10;Lbd6SK/J8I1ZsgM280+0aJUDHBe8gs3C4YDaImy7vZ/ihKJ8LsTNmFMlEVRnEgZusimMStbOpkjb&#10;pPTRaKXCV7/6v265MU3ajzcXH5GqvnJpQf95ju9rAKP1f8HpfT1HPiG0EJAdi3/CiPua0U+1aVnp&#10;mZKkZUVzJTW5vw1BJAW9Wx1kT53JWxwaiwkD+/IE5zSLhyKjeHa1i47qF43feYfVJ1uk2Lz/rrfz&#10;jSe2Q7aNXWiitDS5xI3+yM6C3GBeLrccPva12/j4Awd4za4L3LTrLHv6WwxmGkTKZbqa5dGzk3zx&#10;mR20Gllkrm2M32WU3z98kOlloUXHWKjUQnoR5bbLF757DV9Ir2P3cJk7rp6nvhrRfLZNe12TBKaT&#10;QtoweVMvYb1J4+GQ8tkAqWCxIcFOaDdyPHp2kvfceIzyYkBpQmH7Htm+POunAlJljK9pYtwYUIvq&#10;8YTskEvjgqGVKk51GT9hk9Q8rGybydscRGpAgknTQ9PG9rrgStJGtV3QLSzLxss7TNwqwWmjQgcp&#10;wXJsUBFpDF624wFqEEKQxhFaQ7nad4kHrVKJzAbc/+wO/vnQXt7tHyccHsZyI6QNQmjcksLts4wk&#10;44DD6LWSvh02hHUmbsywfNTjSrfMJ9/3dRZrGY6v9DC3PMYziz08NzPC0eUSYSuDSqQhVJAaRGqM&#10;IyCF7iwT0RE3N9OpU0GcWNDKUK75hrFcOqDaSC/EcaG1Bn0qQ3awjddvMbBW4Zu//ikePr2Fbx3f&#10;xpcP7eKGa87w62/5LrVYMHltnqWn6mT9gCh0QTloPzDs3hj28U07tLmv6kvX8A+ye2STieZ5vEMg&#10;VeZcdr7JUiXDWz/2E3z2F+7htXtPcf5RyeQr8qRBg8J2m63ZDHOPt+mdtOi/JkvxZMj8kyFn7y8z&#10;ss+jPn/RV7AcqM0nDDQ1PVt9yjMtYwLM3xWptuP62o9H9cbjaIQ6/8K38n0N4Jkv3klx+zYxcO2+&#10;VNr+eGPu8Js6f5JCQhIgekYsrD6HyqGQJGSzl0/FkO2T5MYsdDskO5KSnZSkTc35Rxt4BRi/OQPU&#10;TcHDFYSrWVaerBJqmx/9+Hs4eWYUu6eBUrLD17YRmnY9ZJ25UEoi7BRZaBEpyT2Ht3LP0zvAotPa&#10;JCHsCKf7IVa23cH7CS7BU/1PaTPqWqndp+oI99iWQhbrRC2fv/j2Tdy2+4tUnmpheaATmLguh52B&#10;sw80iVp1nIyHsEKIYWapyOzKkIF0hC7LDYnrw/zJkPWjoEmwnCbShcKgBekG2UHnQVYZ5p9oMLLf&#10;omerTdyMDEXVxnVKm5mDTbIDgtHbLQgCkC7NxcR4O0UDijbxZErcShE2uH6OM99cJVuCsddZxO0Y&#10;6YD0UnTko6IWlt8xMgDCRgWCRIUsNTyTe+oaQa0FuCH/+92vYf/oAvsyS8TC7ZAkm04RNlm/YwYP&#10;WBB32vlkm6FrHaKtWWpzKUPrbYb72oidi/yMgFYES7UsJ5fGOLqS5fyFKY6sZKi0HGqNftYDSZqI&#10;i889F+cw66cM9lTYc8U8P33rUaoNyCgjwyozKfkRm/XphJ6zKYVdLpO3aSrTDrX5iFfunuG1e2b4&#10;3177IK6vqDVh8GoPb9RCW9Brh/zxe77D3z+yj7PL/TQbvgGieTHCTuj08lzcwLsH7Ae9sV9Oyiq6&#10;Ttj5kiiJ5cYoJfnJv34bn/3gV3jdvpMsPJVh9HqftB3gD2p2vsE2bE9RjZ49Pl6uwPTBOisn2/g5&#10;CJoYYLQNUQvq52MKu2yyfYJWWQvZ0RFGQJqEPz5144c+qoJKozF1kuXHlhm66Xt3hnxfA3joM3DT&#10;R2akSLWyMn0/qlPVKwSJ1tiYijg9WyTEKdX52EgcdsYlVdC7zQVpuuZ1rBE4LD4ZEAew/TUZZCZA&#10;h+bmdJJj/okavg0/9zfv5uTZUZxi0+RDNke121Prmgg2krNGiBihkZnQ7I5abDbRy5xGIDryh+JS&#10;I3pJ5e+H6v6xGUd1G3Jt8mE6sUnaPsJNQDk8OzvOWi1Lz1CLwV0lzj5YwcnZJs+qMHKXJMRK0JPR&#10;fOLwPoJGBqenTiw1uwdCghYM73MoDrlELQhrCSsnQtweSdLucDXmjQsjpMDNgk5SrD7N0K05CBps&#10;dlnaMZmSpDqfMrzuGUNVgf4rBaVdEkTQhSQWtNYCA462GqgQ3LwDFIgaFYSbIryEpOoSR+AWJYbx&#10;1rxWa0EKNJPOAHWPoBZYtqJV9/ngZ97Jl3/5M9heRJxKVKSxchcjEYA0MC1nwncgEaSNGLcoGdgP&#10;xB5R0yEoK4JyglVPGfNbTA6e5g0KUnGYMIEggka7xGLLphFLkkQQKzOXjqVxXM1IJmW4UKaYScGD&#10;SgUDyRlwIIwYuCJLfTFh/sk242mGwnZBab+itMOhvS5orgpKlTaNZbA8KI4rUHVGrsuweCjgZ247&#10;xI9ff4j5apFji/1858R2vnNiipnFXkN05YVYljJe4Q/LA4SLA/uvCBi6Ujtges1lSmpH/PRdd/K1&#10;X1ljv1qjUvIpdYhRN7owBRijOKGYuiXH7MPNTSKQzWyRDbXZhMJum55Ji8ZqsgGXMdmwNJlaPvvP&#10;d6Zx5Z+EkFZusPF9+4O/pwFceXwPgu08+jdfT70CbH91650bpgZMD7yfheyYR7isCGraKL5rY/y8&#10;LORHpVGG1yB8m+asYO1cwuh+D38EdNC5Nsdj4YmYYqr5vXtu5cFnJ7GLDRNKPG9BosuACLp+3vh3&#10;k1PbnJPO3zcrfd3/v/n+Xd9vfNud6/lB51YuWyhCanTsMNZf4Vdf9xR7B8qUwxw5r0k20yKNoLlY&#10;QwBOPiGoarL9kJ3IsvxEnbyvObfs84kHDkAmIA5cxgfL3LprmkYbtk55OH1tPNtDH7NQMeSHPJor&#10;JqTze2xQTXBNkSQKBNEFwfJzDUYOeNj5BK0UpJr+3R7V+TZnv13faBtm11syOMXI4BLZ2JdscoMO&#10;OlUkLYskBq8PSCLipsbLSHBcwkbLdFnFEpOwDQHTFO9YMJo3zeSX6OfSEQPKtjl6vsT7/vadfOFD&#10;/0jWTVk4opi4LYfQpp0SQDoSVI7qyYjydETU0hRGEkauc0AEuLkQt2hR3CpBOajAIWpaBPWQpGHj&#10;tBJkmJBTFcY2Oi43nFXJZj+vcgBPYuddCuM2vYlg7pEmuTEPNwdOMWTypjznH20w+3ib3kWHvp0O&#10;fn9KZiwlMw7EJc7eUyWNtCH8VTFeX8iW17i0ViXigmJqvcbW/hpv3T9NpW3x2MwUdz++l3uObaNd&#10;y4MbGi2azXXftdM+39p+vgLPy1rWGxv7xfdKO5uVCh0+cNc7uP83PkVyLCA/mMXOJpsRg8agRXQ7&#10;JrdFMrjusnoqMlFl572sjoRmsirIj3s4xxID85RoUjRCo4Lyu5uL7X9KY3R+/DqqJ2+gZ/ffPO/l&#10;fk8YzH/61XfRXH1Ujl7Vr4f2TuyNW4t/oLW2TcnSaP32brXJbnEpH4lolVOkYxZCEhplsOyE7sBP&#10;QEcusw+FeFkYv8WH1ChCCVfSXPAIT7V55NwEv/LZN0G2dTHP1wlpLjE+lzBUmN9JqbsGfmN36jaM&#10;F39nSY2QhrHXPKySrpNBN0xl8/sfoPHbyJd07sH00EoKvuIrv/x53nT1HKWeGtv715gYqhEnphpW&#10;ntf073QobheIJGLgyjzBesr6kRZ5D97/t+/m5Hwvnh+hGgX+8L3f4pqxZUSfTd9uw8RC4DD/aAs3&#10;C4P7iyw8VcPLCfr3Waai5UjCFUFQSShN5Tn/eIDjWmQnjIYKqcYuaAoDPmE9RdqSkWt93GKCTtTF&#10;fmDfpnleUp2NGbs5T/28orkaM3rAgzRl5WhCbhDyWz2a0ymtsql094z6BmemU1SUQS3HzNVc7nt6&#10;L26u3SGY2JhL4wnabsz5xX7uP76dN191jgJN1i4ICkNZZEYjHJu4kmX+kSYrxxOcjCDba1OZUejY&#10;Ir/VQ0exwWypFHSCtBOcfEymX5MbsShMpBSnJIWJPNkJF38MvDGFPybwxwX+hEVuS47CFihMpWSH&#10;BbYTYudT8oMZ4pph89FxitObUhjMEtcVtQsJldmY9qqGtkQmFpYvEAmUZxSFQRu3T6OjFFC4hZTc&#10;mKQw5iKLDm0lIUrY2V/h7QdO847rjjHQG3BurUh1rQetBdJJEKITCT3f2r7EIfg3HpcD/jdThBLb&#10;SaiWC8zVCrzzmtOU16Fnq2+AxJc7kkqRG/Spd/LQssMrIo3twXYhu80jXle0yimW03HONAIrHRm8&#10;4sDf5ccHGnGzKZzMDfzhx7/7vJf7PQ3gH/z5u1g9dLdMgrLWhP8/d+8dZdlV3/l+9tkn3lS3cu7q&#10;6qBuqYNaqZWFyBJZgJGBMbYHjAfbg73WjD0e+/mN1wQDfuOFgWd7bBhs44QxYAwmg4QEQqilRq1W&#10;q9U5Vs5144l7vz/2rapbLcljA35vns9ad9Wte+8JO/32L3x/399Pq7h5L5AKYWxtNKJ/v420BHNP&#10;t6is2hoxsN9FupHx73kei8cVK5czRm8JcMrRRpYHAdOHI7JQ864/fS3zlQDLydqYmFs9someW29a&#10;BAiBbvqgLISTbnx+BTPHWgUr3QzQiSmkrrUw6Pr1a20M2ub3P0Ih2N4mAdJS6GbAvQeO887bT1DN&#10;+4zcGdCsWyzNpNguZCl0bXcYuNnHJNG7rE4Jak9XyVKLn/34m/jGM8PIICRZKfFv3/At3vPSp6ik&#10;FmM3+wgZIlyf5ROK5fMZIzcXSZuK+Wciena5BIOZqctsS3RqM3c8pWvcQeuMyoRB6ltBqz6D0jil&#10;lI5xj/K4i1uM0Gm60UW+JKsFXHi4SZZpOsfyTDxRodBn07FLEi8IFk+ldG8L8HozVk6mxHVNFkPS&#10;UJTGcugswQtcFi8n7CzPcujyKJcuDxgCBtlW1J5WYR4vZnqhg786vJt9I/PsLi0xey5G4ZHVYOJ7&#10;DaKapv8ah+FbfIpjAY2pkMWLGbqpKQ5YpgZM+5GtvTIjHA2UAEvGSDfD9ll/SUdjydicsCZIATKN&#10;nUtxS5YBiFugM4VdyOgYy5ErS4TWNJcyli9lLJ83RabiWoZSEK5mlEc9A2RvXY8sA5niljOKI5LS&#10;iAuBS70JASF37Zjgx285yo6hBS4tdjA312XCW07KuqrVPrfXN+MfiQTc7EZqE6xKW1huzLMXRtkx&#10;vMSezjlS2yPoVehWmdf1MzUIT2FbktVJhXRbz9pSYNNQUd7qIC2oXE7XzGSBIBNaF7M0fDZamTyS&#10;hivyg3c8rB95gad9XgFYm/8TkqkH+D/vT7c4KAAAIABJREFUPKFXn4KdL9e/rVS2RZjSdELFCL8k&#10;6Nrn05hKWb6QYa3l/cZQ6JaUr7LMorAFac3j8mMhHcOS7j0SncSmga5k5YKLNRPx8UcP8KmHr8XO&#10;N9fhDv+w47atoxX85usfpqMQc+JiP5aTGnzkOthYY0tFFroIC15/8ATvuuMZbrtqgmoimZrpBifB&#10;tnRL1hm/hWhBjDaEadvtN5kR/9QJtObQEBv/ZZLBriqv338Kt0tSGEko9LmEcxmNisbvEJTHHJqL&#10;Ec0Ji+aZkGQi5vD5ft7xx6/n0dNDpvxj5vKf3vwtfvmVTzC3BH07TKlQQUo463P5UJPikEXvNUUu&#10;P7qMUqAzTceoDyQIFLYrSWqKwrCg0OszdyImqWeUhgOEaOVmZ5jUHpVsZuZxXJIVn8uPNIgbmu2v&#10;KICOWT6T0n/Ax+nQ1C9lVKcVfXstpOsxfzQk1yUNH96JDJFBoT8HuYRcd55kKeJV15wkEYpqHLAc&#10;ugaM24YF1to43JuRw6cf289cM+DmrVPkGiGLExlRAoN783Tf6ENWBR0SdLnkSjb5Phsnr2mnQdi0&#10;77YZFZvG/8pX+8mi7X1GC9DWdnqmQce4nYriiMl+KQ5KgrJAOgKhBbYvSEONhSboE0b4iZa5vTYG&#10;WYZlp3g9io4xh6DbpRZBWs+4fmSRt976NNsH5jk138XiXBfYGdJWbYXP1+biFW37kZnFYn26r/9v&#10;ZTx2fpg333QUUQspDRcQdtQeSDanKY2bc6lOpqi07SvbcAUWugV+n0v1ckIWIyxpwAPazAx36Vz8&#10;F41FJX7yM1/Sv/pr/5H/9lu//5yne14B+Lr4c9j9i9aLfrKo976+d09cX/4voKUwEpYsRHSOewQj&#10;DktPh4QteiYhTOCtZ7eH15UZqe75LDyd0ZjPGL3FRwbROj200AELRxusrNr8wl++ilomNmtiLyRY&#10;1gcIyCyCIOJP3v1FbtoyzccfvbZV9YB1LVFKRVYL2D26wp/867/l5+88yr6xaW7aNslbb3qGXJDy&#10;8LM7UKED2gJloSMPndoIJzWNfl6zeO39P9WEaI+cGfNdNwMO7pzk5Vedhbyg2A9Ii9qkws0UBRui&#10;CVPXdXlacejEEP/9a7fx6393NwvzHQBcNz7Hx9/5d7zpxjNULYnnClYnUzoGfcgcLjxcQwjY/pJe&#10;5p6uUJnJ6N1hU5nMyHVZuJ3a+PBkRsdVOeJVicog3+swdSRGp4rilhYJhS1ayQHCZNhIELbFykm4&#10;9EhI0tRsuauAV8pIGoq+vXnsoI4QguVTmixS9O33Seop88dTyiMO3dcXSasRi6cymvMJqibJUpe4&#10;meDplLffeQk7Ufz9sW1sity3xkBrYYDVdsKRk1v4myevRgi4ZnCJwe6MtJFQn0vACpCui1MWBMMC&#10;pxSbfOErhueHOtYUfAvTV7aFsG2E7bReNsJeixrGWH6K0yEI+hTFYZvSFouOUejaaeGVNYINAfq8&#10;QjnVkKXY+ZTiqEXHoEs9kTQrGTdsXeL+G4/SU25ydHKI+koBvNRAeXT7xa4wgX5Yq2eTErOhSNhO&#10;Rm2piLJs7tl1gWrTojAqoeVCaW+XcKE5q4hqJgq81v4sBduC3LhNuqRpLCqka6xkQAith3qv3vdn&#10;xcHi6urlz4no8vv5nU889xGfNwhy8+9qznzGtNrOlV+ltXJaXSyFAmlDcViiqwb717K/0ZkxB/L9&#10;AhIDc8gqkqVzIZ3jFm63QkdmIIUrWb0s8SLNR5+4lpm5TmShtg6m/AeP9s1JatJU8uzlEgd3VHjx&#10;rot87akdWEFoqulZiqxa4J5bnuEP7v8SngdqS4HSQEhSd1k+FfHv7nmc0c4K3zvfzyv3nkJYKZOL&#10;vXzuyG4eemYr2CmWnbX8km2h/h9YA9xohCU0WdPnzgPP8oG3fI3SVT4duw3kZ/Gki1dv8NvfuJmj&#10;F8cYKIWcq9hMLOY5P9sLdReCmJ1bZ/k3LzrMW64/jrBgcg5Gb3ApDec49ZVFpg83SJOMLIKd93RR&#10;maoxfyqid5dL700lGktLzD0Ts3UoABomg6MWc/m7pm7y9pf1M3aHxsmloC0WnkrxOiVBOYflKFRq&#10;EVcjciMWSTPGCWDLXQXcks/pv1/AErD9FRJha4hcanN1ct0SctC4mKFSCHoEZMsM35wj350yezwi&#10;OxWTc2K0gLMLnfziX93EZx/fAzLZ6EZNW9+3akJjIQt15qsev/mpF/N737yB+64/wWv2n+SagVms&#10;+QZRHkTRQuQtnIKDnQuQXh1pOwjptHB/KSYqvXb9K+dmu2qzpkFK0B5kiiyNUGFA3IS4GaFigU4E&#10;6zz30lQzlI7C9j2cwMb2G0jXMm2U2mRNCdaJdtqDF21vNxStTEOaIIOEgYN5Vp+2mT5eJ18WvOcl&#10;T/K6a4/zga/fzl9+dz8qFcggNBHjdr/62o1+WJfPJj5B1t+nyoJ8kz98+Fruu/Fp9qhFooU8Xtmw&#10;NK23pZVhst7ta5fRRgbVZjN6mhmlEYfl80krqwqAVKksHy5N3JvGq38kLMuyQ543GvwcAdg4/2tM&#10;f+d6HvwNstGb4ar7ote0au4KMCm8XkngdEHtfEwctSjpMXiyjhGJlctQEVi+x8r5hCyF7p2uie6t&#10;j5pH43KdakPwp4/uAzdqRavWtDe9WdBxRWeuHxqlJQIXS8Cr9p/ma0d2gtBIoclqBd750qf5rTd/&#10;hdCC8vUFgt4EkpSgS1Ma6+Dyt2rcu/8k9113EjxAgmou8LaDz/KFY9v593/9SlbqNo4fkynLpHG1&#10;z75NqsM/zXRQSuDnYj58/wN0FCGLFZWTinA1xa80+Na5Xv6vr95iWIyFhtgxvs5ig7tvOs/bb36a&#10;F+8+Q96FKCfpuconO9Fg+kiTfI9D55hk8XSG48POV/USVSImHjdBkM5tPogK/Xt9zj7QYOV0RnmX&#10;hwojrMBi8IYCl79X4/yDs4zdUcYd0uhqSnUqZe4EWHa8vhtLCbte20HvXove611UPePsVxfIIhh7&#10;WQfYFbAswhVTWa5vjw1Y1KdTnBz4nZZhlRZ1SuMFosmIB44N8wcP3kQUBhy63AOhC7kWIe6VpKXr&#10;b02/Z0qaTI5Cg/maxx99/Sb+6KHr2TU0z107Jrll2wV29y8wVK7huymuD1pCZsVgpSgHs/CkwLIF&#10;Ukos28aSlpEJFgaDpzVKabI0JUtSVKpRYQSJMn7utIGtDSmIyjJDbto61pSdzIJUNKlZoGywXI1V&#10;tPDLHn5nhluwTGmCzJBVaNW2TNqutS4IhVFGRBqitEvXmEtxyOfcdyr0jcT87psf4B03HeO/fuku&#10;vnNsq8HF2qnJhV/vy1aHtsHMfrAaya2/a9dswc+kVGRNyfu+dCeffOfnmD8eMnKHB2m0oXg6oJsB&#10;tdkapT4z5pU1hUtC1IDmbEow6OEUBEmoTWqcoIVvbbx29Xz2R0kj01tfup/q3K9S7Hvbpid8jgB8&#10;4DMPcf1NsXjdR/drLHt7bfqpmwDWgh8qhUKfBFtQmzJOXdr6pTjoAAbbo0PJ0vkGHUMSt9tCJ62o&#10;py0IlySypnj49E4uTvWYlLQ1sPPzBR2uDK+vl5+0sJ2YnF+jEcOB0VmcXEKmBVkj4PW3HuN9b/oK&#10;oSsZubWI5VVQjVb1Kctl6ek6zfkYLQW5HTlKo6b2RHNVs3Ay4Y03nGXP4F/y2g/fz8JcGdwYnBQp&#10;U5S20OtMGWLj2ddm5Asda7hEYWoH3zI+TTkf8cSZMn1TVTp8aKbw0Kmr+OW/vXtj8liCXdtmuGfv&#10;aV537Rl29y0gbUgLFsEWn/4hBbmEoXwHF761woXvVEibkOuBrXf1UZsNufhIhXyXII01k4/VGLs7&#10;hz+U0TUmmTgUke8JcDpAxTHFMYtRFTD5RJMz31xh4BqHjq2a8Xtz6MgmbYAydgHSS8Gt0JyXLJ6O&#10;qU6mSBvGX1zE7WygQo0VGK43y4bCgA21jPqCJt8jEb5Cx2bSNxc0dgrHprr49mN7oaMCMkPmmy38&#10;ZrvGrTfPjTZtQ4sWQF4qrHyDDMHJyR5OXhzkow9cT6kUMtK9yLUDNcYHL7CjM2VrzyylfJWSBzk7&#10;w24RNiutyFr+z3YPzJqlKGAdEpRlUEtsKrFgebWXU4tlpqsWyyu9rNTLNGMbhMaVioLXpLNjjnK+&#10;wXhZsaVniu5Sg57VlGg6pWmD8gRul0duwCMoGxOfNDEQnzadAd02BS0gNf727t0+USWmWLYYuLOT&#10;pVMNrnXm+OTPfJpPHd7Hb3z+duqreWS+vkEIsmkea34wK6ftuGJ8ssxk8zx0dBsPnBzn7l3nacz4&#10;5AZSdLyGHPGZPBQS1WDLrQWiasLqdIjwWn0NVKc0wVaLQq9k8byZW7SYInSa3Lz1rjt7VRbPJ2FD&#10;PParb3uOc+M5AvC6ax6hMY+FIHOC7peiswADfpZgwtDFQQl1RX0pM7l4Lbor24egpwV9cSS1C5q4&#10;BkPXO0C00alSUp2MUCl86vE9GPR/e8e2C78rd6CNCW5ZCpVZ7OhvMFwOWW3Alu5lxroXOHNxmAM7&#10;JvjQW75M6FmM3JFDWCvouOVLEHlmDsUsnEzo2CIZujFAFiNIErSC/LBPrpjjzMMpW3tW+OS/+Qxf&#10;fGo7R6eGeeJcL6srJfBDLJkZaIa4YiH+LycDZquyM86veLzygz/Gqdke+stNtpYUk1WYmOoCZZHv&#10;qvLSqy/xtoPHuGnbRYouRApEr0NpzCHoMjUV0IJk1mHpXB2lTHyiZ7dD77VdLD27ytThkFyXYOyu&#10;Io3FhPPfajL5WMjIiwO6dpnAkcwpsGWLzy6kuFUyXsgx+3TMxGMJ0vUpjgimv1/FydlITyNtB0va&#10;lLZ7RCsJtamMznGH3qtdZKGOjkzOJqHN6kSdQrdAlqF+PiOqQ/9+G6zMDLkliesxaQpTC4NQqOF4&#10;CUlmtTJ3aFugzzc32rUN81drQdayo4SbYHmmxEAlkhy/OMTx8wLU1SDB9pv4XsyWgqa3Y5lSfhnP&#10;V+QdGPQVOVcjLWOWKi1IMovFpmAuFKQJ1Js+K9Vepio+c02Ioxw6XOOG08+1YLQA3aJvlyD9Ov2l&#10;lD2DMxwYnePg1gmuHpijpxpSnYQVH9y+gOKwh1tSoJroVG+klre77+KY8jaBVUqIzll07nRBL9G1&#10;Q5IOlZg/FvGvDj7NXTvP8+8+/QoeOrIDUagBG8kDmxSOHwYq83ybFICl+NA3buaunedZOhuSG7DR&#10;OkPYHgtPKVYnUoavc/GHFNaCWK8djFgjSEihqSgMWSyeb1thgkxr1VtbOH1nFi5/FpR1w6/cnPHx&#10;zRyBzxGAQ/dqnv6oecLCQO0V6x2L8RN7BXB7bBqTCUlozF+M/5XiiMTKaVQEQjssXwjxS5DvtyDN&#10;1q+jQ5d0scGZuRIPnR4GL2oRErTt6s/HeNv+E6GRUqEil7ffepRcYJKxPaUo5oyp/V/f+CB+Djpv&#10;LCBkpZUGBYgck4cils+m9O3z6DsgQdUM/hYQjkftHEw+sQIaqj7sGlngwOgCUQhzNZ8vPbOL93/l&#10;ZqqVAjJobmaT+UftlKYOirBTLi6V1iE8sxWP2RmT7zk0tMA7bn2G+65/hrHuGimg8xLRmWPlWJXB&#10;UWGAsxGkqzlWzoYsng9J6lDsh6EbSzgdDlPfXWTlUkr3dkn/AR/hVsiPeoweDLh0qIl9qMnAwRxD&#10;3SEITfWcgxNo/EELshCvq8mWF+Xp3JqRH4C4EpNUBXFNoRKFSlO0gsJgjvJOm/J4DtwIsrrJRhOA&#10;LWlMa8IK9F5tg6VYvZRi+1Dos9ZNH4QkWRU0U/j+ZCcIQ3ax4VVonw9tc6T9O9H22RU5sVqLjbES&#10;GsuLWj83WUOpsqjVA45XgckiqHHWo7zr97hifNvvYWlTu0a2hJ2VYuXj1l5ufrS+/DdNFXP/TEmm&#10;Fh2mZnfy9Sd3gcwY6KpycNsE9+w9x61bLzBUb7J4GSg6lLb65PsBEaPjbDODlQThaHQ9pjjsYndo&#10;dKxBp9huhcFbPFYvluh/tsJfvfOzfOibt/OBv7/JEI7YqkXBv9l/94NrgFeMkzBFw6wg4tDpYR48&#10;uY2X7TlHY9Yl1wvoDOkZyqnCgANZHbfk45ctGisbZnBch3AhI+i1cXOxgRSaJBitlSaN669OqtFn&#10;0VDe9VyC1E0CsL7weea+e4MYu/0+BVZ58dQXbm6NmIUNOoZ8twTPojZzBWRAQaHPmL+WhHQV6rOa&#10;nl0ueGmbcBHUpjVODN84sY24FiAL9VYRIjb7/DbfYf07yzIVvJLlErftv8BP3PYU1Qy6tguaJ6Ag&#10;HHZunea6kRnsYQ+3I0Q3W/3ueiw+nbF0OmVgv0fvdQ46rm0oE1KSrFhMPNZEBjByfQ6/W5Elkqgq&#10;0EspPdMh777zKV5z7Rne9Sev4vFTI8igVUtkfX607Zjt7BlrzVlrkhJYUiGdhCR2IXbYOrrAz9x5&#10;hDceOE53LiG0wBoJCC9H6NWMkVtzpLWY2WMRQYdLWBMsnKgR1yHohKEDAcWdOcKpJhe+UCENjdNY&#10;ujZWQZixCCM6dgcMNDxmn45wvYSuvZqsqph6PCbNoGuLpGuXj9cFOqtR3CbRcYbfJdh6b67lAzMR&#10;VJ15IButzIsIYhCOxPItU9YAyfKFENeH0ohErUJ1JqPUb2MVtKkzbAFZStZUVKs55ldKBtqzqcNa&#10;ffmPiVBuyle9ciM1Y7OJCai1sSKzFp9l+hyZuykjeW3ObP4BayUi136ptNxA2LTLT9V+IWv9/sLO&#10;sNyUNaE4s5rj849dw+cf20u5a5VX77nAm254hhu3TFFbSVjJWxTHA0rDGojQSZuyocyl7VKMTlmP&#10;smrdmgNbUvJdHUwfrvPLr3yEHQMzvOcTryVNM6TMNjaL9mDPug/gBxWIbYqCMh3x0Yev56W7zrFy&#10;ISXX70EWURoOmDmWsHIxpK/HATum2G9TX4wRbutKAuozCf6oR77LYnnSlOIQCksL0Gl451Vv/6AH&#10;Klp8+vNEi7+M1/2a9SfZJAB/v+d1/Njfd4nm8jlte8XrVBaPtAS1ScrUkOu3IMpoLhlCwhalHY4N&#10;Qbcw5q9rU5tRKAXFYQujEq6Ns0NjVhFH8NVndpgJ3pbetN6qtaPV+ZbQCEuhtEDFLipyuOfGM/zu&#10;T3yBRhOGryuTRTFaN1hMJAf6QnwH/C5hUlPAYBJXLeZPNClvsei91jbCj7Z1YtksnjI1ZrcezOMP&#10;xhAm2AHYeUF+2EFflWfmGUU5rvPpn/s09/zOO3h2qozlJm0Lak3l57mLtM2/Ii1NlklULWCwf4Wf&#10;e8nj3H/wacqOom6BHgkYHBfYZch3epz7ZpPZJ5fo2VWgOh1x+fEaSROCEozcZFPelYdMMvWdFZbP&#10;ZwQdMH5XkaiRMn24SfaIYuBaF+HE6LBJ74Ec4arN6qWYrt02spAx/jKfpVMJyxczli4Zpo7BGx10&#10;lCBsy3j0s/o6PZQQIOymaZNrgZYQu4SzmnA5przLI12RVKZiusYlosOiciwhDaG8VQLxen/oLECq&#10;OtP1PHPVPMhkE3PYJvaR/1WE8jlCUm/6szmSv3l8NurcXnGPK2/Zrh2uj2vbfdo3wDbBu6E1iitO&#10;NvfOsrX2CSMQnQQNrNR9/uLha/mLR/dwcPs0P3XbEV6+5yRuvc7EOUl5h09hCFCNtmQDnj9wYoGO&#10;Mmx/ldE780w87vK6fWcZ/YXPcv8fvp7V0Ea6KVm2BjwUV7TphzCJW4fSAryYb58a4chkL9e58ySr&#10;OZwC2EVFvktQm1H0xR44KbleG0vG691nWdCYz+hONfkBi5VJtdZGgUBrle6cfPAje9Nw4TBaWNHM&#10;azah3TcJwH+vNWc+LVr6l34JANJQ/CljlhP0ucTLiqiuTd4eJvob9FjIvHFkk0kqEzF+WeB1WmYg&#10;WmOtYxu12uD8Yokjl/vBjU0nCFPhC6u13685S7WATKJSCakNTsbVw3P83Iuf4E03nKTWhO49Afmt&#10;KXPfS0hSqIaCU0s+tQTSaUVusIhQVRDCUDxF0LvLAxob/hKMSq2bUJlOKQ1Z+P0pupGwXipMaYhj&#10;EDGDNwbMuXmSC3V++8e/yms/+BbUJpvmH9YALUujNGT1gI5ynV+49zHecceT9JQSqhlYozm2bDX1&#10;cXWcoBuQ21qid1fKyuWE2swyWQpuCQb2eXTsMNS5i8fqzB5LcfNQHpFUZzPqSxkdOyU7BgKiBQut&#10;2lKPsgbDNzmmqLiriBcc3LLFwIsK9CxkzB6NSMMUYTsgMqJ5D5UKnGKIdALD3K1rpolKUp9wqM3G&#10;1ObrRKtge1DeUTDURRo6t0uIYXXCaFlJU20MQNtLo8mUNibcmntkE/vIP0EItnd8258rx+Q57/+x&#10;EBBxxd8r7/OPunabJL7C3NaadQtJWCayrZTg0OlBDp0YZXzLTbz7RUf4sQPHqB+ts3LBpffqPF53&#10;go6ilm+Vda10TdyuK8gKUHVGbskzf6zAtdYlPvcLf8Mbfu+NrIYSy8latHHtQpsf3iRunS4tRRZL&#10;PnN4HzeOPsDKZErvNRJ0RnHIYfpoTFwBtxvcDoWXNxFgyza5w2FVk65ocn0u0k5BITC5wZlG22m4&#10;+HKVNg6DZWUJzy8A6wt/z9yj47zvx8he/iq4+T3Ri1r4RbPnphD0CURO0jhnNKS19BStIN9r/DrC&#10;hqwuaSxpunfYJny/Zv7aFs1FiYzgexe2EtU93EKDVBmnq1YWpI6Z8FqAtsBLyAchV/etcuO2SV5+&#10;zXmuH5nAdyB0JcPXuyZyVFOkKwmTlRKTi1008nWqoUfzVERSU/Rck8Mb1OgWXbuwJUhp8mPXtVNB&#10;XFekIRT6JesUFe3jtpav32jStyfg4oLNzWMzvGLvBb52pIU/bNPwNg+4EZBSZmQNHyzBW190hF+9&#10;97ts6WkyvwJLscWOFxcgaKLDxERGXQfVcFn6fkhlJoEM7BL0XxtQGAtAJSyfiJh7JkZYmOp32yU4&#10;ULmoWDlnauJ2XJXi9WlQawzMZuyEk2DnoTHhcf6hiFyPoGs8pWPMZvjuHDQjNCFC+Vx6tElYASfA&#10;0GpJGDzgkRtPaVy0OfdAiFuEfK+gb7dPflCjIsXSmdigAfpdmpczwhWF48PCyZTSaB7h1FAJWH5C&#10;Ykmu7l/gxrF5njg5jNtRJUkN9e96P/7A5tf/5sdzAmniiq+10cgEWH4MIuL8dDf/8RP38NGHruM/&#10;vPJ7vGbvaea+G+MM+wzsyYPbNPjbNhrNdXAFG3u0Duv07veZzXx2qxk+83Of57UfeTPNVGNJZTb4&#10;tbPa6a/+yW1sb1aLVdqL+dxT2/mll32brpkYdnpgRxQGPMRRqM+muD022Cm5HpvmOYMyoMU90JjL&#10;KO0K8EuC+rLGtlt6uAKVJi+6/Fj6/uYi2U3vvp249ge4hf1AmwCc/dxrCK66Trz/kQEtvdLgyuVv&#10;7F1rKiCUglyvDSKjMZ9uVLPXxiIKum3IGmBZNBcMuLXQb7NeqAFASppLGVkGD50cgdghrrd8SVLR&#10;WYzo7phhuJixd2CGvt5F9vXUGOmepq+QkPNbxazzFsGIx8CIDVRBS1YnPdwo4qGTY6iVEu/78S8z&#10;MhwRBh4rZyPipZSOrS5uUeIEKXPHmgwFAbIUQxK3Um0ssqaLzhKcfLJpfDeG3iJZ1DgdgArp3u7T&#10;OJry6n3n+NqTO1uMJW3+zPVBF2anUxZZpcjeHZO8/03f4pbxKVbqsCpcundJpr/fZO7piL4bJMIF&#10;HfksPROzcKJO0jQ4y56rHfwhH5qwcKTCwqkUS0LfHpfOHQ64KSSGwLS0zaY07qNDhdaqhbVrsw7X&#10;HjM1hdZ7d7ksX4q59FiM/2xM15ikvM1FFjxUHDJ8s0tak4TVlKSZEq1ohDR+EKeQsv0VPvl+FwIB&#10;SRUch8UnQ9IIuq8yFeJWz5ugwMA1OS5/v8HU4YjhWzuw3AqQUhpzmZ/P+PDbvsI7//i1PHuuH3Ih&#10;wm65S9qjv//ShODzRUrXDk2bVWEUHbRYj2yfm+7iZz/2eu7Yc4HffN1DXGvNc3Fe0Ls/R24wNdog&#10;Gwr3+u3a7xGHlPslp54RXLdtgo/91N/x9v/xepR1Jfj8h2lj+0WMhmvZGUuLJR45s5X7SqepL1nk&#10;+8AtCvwOqM2mdF7tgojJ93ksnUs34qEWNOYUpatTcj2S2mK6RtpsoUGn0Q377n9jZ9KcWw5XK4Ij&#10;r1hv8roAHHun5vKXfQstMiGDG7XWnRjMuqVBC4kIuiXUBWFFreFtyDJwcsKwgWQgHIfafIb0wO8U&#10;5gdrc1Y5ZKsh08su3784wjW7Jrl+dJKbRhcY7JlhrBjTXVrFc8CTGG1SAp7AykncskvQo3ELGkSE&#10;ippYriSuFlk+uUIWCz78zVuwexa4but5ZJ9N/4486VLEzGyeyvGQQiFDOFCdyzjz9RrdOzy6thWx&#10;8k1wDNAVAZb0MPa83hhzASrymX8mZPh2G53FBF0WdQ+2982A21avYX2gWx1tZaShB1LxK/c9xHtf&#10;dogshmbZIygqli/EdI6U6NsjmH22gVv0kJ7D9JEqSQ3KY5LefT5un4NaSZk7VGfxdILtQ/9+n85x&#10;wE8hrpsgx9oOH6VGfV9jFltzT13pDsvAyUf03eDRtTNH5XLCyqWUmeMZcyea9F/j0HVAYjdAaJvC&#10;YIDlRsbGFSE6jHGKNlmsWT7fQCfQdTWkyzYLp+vGpTAkSBcUy5MZ5VFJcY9Db81l5pkYldbp2xuY&#10;KnJjOZrLoC8s8ZVf+VMeOLaN3/j8HUwslK8Qgv8SjzW/2vNImE0ftQsQQaYtLDcBL+Y7z27h5aff&#10;xntf/gS/9LJHWHqiTmU0YGBfDnRjPRiyLk/X3HsacB2qs4qOHou6a/PKfef5L29+gN/45D1YharB&#10;6rb7Un8gQXjl7tuyrITmi8d28IYDp6nPKvL9DrgZ+T6H5YsJWQNkXuGXDfXeWoDHktBcTSH0yfVK&#10;xKl0TXMTWqA0urc+9/gNqOQbGm29I9trAAAgAElEQVR13j2zbtqtC8BTHxLQbTrG7/Tv1EojWkzb&#10;OkM4AXidDuFiRBIaskZNyzTutxCeZeRFKmkuRQSdAhFoExVs+SDINOGyMZM//pOfZvfAEoWAVuqy&#10;4VITrotdENj5DCcX4OSa2J4LMgYVoTOFToy/zgpcwjmfmScqlCz4iU++iumFInYQsVQpoJoVmueb&#10;XL7ocs9Hfob/dt8DvPGmo4SOw9B1FsvnEuaORyydiSiP2nSMOjSXI+ML1KYayzq9vwZRdFk5npnA&#10;lSfQIUg3gQAG8wk9+YSFhoWQrVjhWoBAaNJajn3bpvmdt36NG0YWWIqhZ1+B8vYUEpeknjHxRIWR&#10;gwHFfpg+anCSpUHJ1hcFuP2SdEEx+UCF1QnDjjF0g0/HVstofHGMDlsTsl1JWqsfJSwQTmu0VdsE&#10;bjtBJZBF2CVB115B546A5rxm4WSEndcgfKYeq7M6HeMGLdnn1OkYdOg9YIOCqUMRjWUDw+na18Xi&#10;ySppCL27PZCapbPGOuje4UFUoffaAMsWLJyKuPjtlI5OsKwVbKHoyMNSzWFqsUylYUJ7m9ypPyoK&#10;p/+/HVdGt1sa1RrfpfRDMg0f+vytfPP4Nn73rV/mWrHAhQWb0ZsLyHwTHRmC2PU9UZu5ki5LGguK&#10;4dsCFk9ETF+Gn3/pUb53dpQvPrEbmW+QZbLNH6h5YYhM23dXuoXWzm2Z0koJcBO+c3qUqRWfwXyI&#10;TnIIJ6TQ77BwCsJlQb4gsHxN0CGpLbSqxtmQNCFaTvG7XBw3QrEOh1FaKytL6rc1V5a+oTVMf2Hj&#10;OdcF4Oj9f82Rj9yvhIaBg7Wb1x9TIFRqGF4IFM35jUm45kANum3Wsj/SZkZUgZ5dDkiNjkwdXoTP&#10;0rMZjSoUvJgb9y4he1ycDnB8C9tzkH7T4KegxTRiaoXoNIUUhCMQtg8JJKsWyxdT6pcreA685y/u&#10;5cuHrsEtVYgrRf788AEOXvMtouUmf/7YXYx0LfBjNx+lmsK22zxEh83qxQw3UOS6LBbPpsydqOL4&#10;ZmE3FhS50TxWYFKvhOXTPC+YO1Fj/O7AMEJoWn5PSeA2CPwIajnTBi2whCm3qCOP97z8+/z6Gx5E&#10;xVD1Xbbd4WLlQ1RozNctd3Zw8VsVZo400Rr8oqB/r09um41aVcw8XGN1IsPvEPTsdFg8kxh2ZS9E&#10;1ZMNlwS0IrWOyY2MIGsI4kZC0oCsKVDphmJuSTM+0tPYOYkTeNhBiuVqhJ+Q2ybYMuoZOvl6nYED&#10;Hp3jgrgRkzUtGssZWimQDjoOGbnVwbIldsEmnotYPJPQtdXCH9KkixZLZxM6hqXJC0800KD7QIGo&#10;klKbyThxpoS0YiaWBnjk/BCfPryHmZkuyDUMDdbaav2XagL/Y44ryYFhk9m8Bl2xO2ocu9TNK37n&#10;7fznN36bd93xfS48WGPw5gK5vshE9UWbSxWBjhUjtzhYgWb1csLYrR3ULq/ygTd9jUMXhpivBIh1&#10;5Mba8+gX2Izad+LWR/r5vhbrZvDKSpHDF4Z5fc9ZoqrG71L4ZQvbM37A/KgDMiHoMQG+deNSQXM+&#10;xRuQ+B0WtUWF9DD8gBpUVLsrXDRN7Hrl94HrgZYAjJa+xNLx94jdb9qr0enQ6uWzxv+nWzyKCuF3&#10;AtqisWjSVMAIP8sGv1MbGmgpiSsWWQZ+F5AlWC5kzRyTh5pUphTFfoue3S65ARB2YjrPkkbgxQ4k&#10;wtDoO47JDkiMtiKkoDHtUJ1IiaoZYdVEjRuZz7/6yH0cOzuELNaIUwdyDf7su9fxkqsm+akXn+br&#10;p8Z5/fVHsAUEvT6irFk9VmfxXMqWWzw6rrbpmUmImxnNBc3yRcX8iYz6fIPikIOUknAlYuFMSu9u&#10;F79foaM176hNK0TMxo7WMnljF0sKPvTTn+cdt51hehk6dzj07XMgraHD1s9tn9pUQhIaf0jXdpve&#10;a/MgBYuHa8weT7ENjyh9ewoE48btMPl4jS12DrecmGdxXIgl0ZKmMa9ozKU0VkxQJ0tAiKxViW3D&#10;yjJFplgPZglh7uUVLYIuQa7Lxu9R2HkP4aT4Qxn+YAbaNi9lAKI6CUGAW84wKnqB2WMhQkLPNR5Y&#10;mqWzKVkMPbs8ECYzSNgQL2qoZZyYHeC+33sLnh/SbOYhNs5xWaqYKOi/VKv3BzmuTBRYN5s3OinN&#10;bKQfk2UW/8efv4RT0x28/00PMvNoja4DOcpbBTqMNwIiSuOUE5A2S8czune4FHcl4BQRtSrve+OD&#10;vOujb0DYdTbVJX5B1qZ2TXX9wRFCI0RL62trhpFU8O2zW3nDdWdpLgr8bguZ0/gdFo3FFFIXpCYo&#10;W5t9mRY0FjPKQuJ3WVTmlCkGqRFag9Zi7/aXvaZHYy9Uz/6siKqHtVe8wQjA5uT/oLm4IBp6Tjv5&#10;oZ0qS7pYq/bZ4inMdTvQTIha1FdgFo4TgFeUxv/nasKVBGmBVzAPmizkufidKnHDRAu7d9kgmy3C&#10;SJu04lKbhvpsRFRrIjDaiFe0KY0EBAMKnTVB2iycTFiZ0LiBUXBwBB2EvG7/KY5N9ho4zZrUthJ+&#10;+hP3opA4bkQzzLUWuIZEsnQ2Id8DHeMS3azjdoI7VKQ+HSGIGdjrUZ2JWTgRm1ojKRQHLfqu9dBJ&#10;tW2sMwQZSRIYIDMK28pI6jlG+uf5i3d+hT1j80wsw9iNAfkdEl2vGT+MBOHmWHomY/LJBvlOweit&#10;OfxRl+hyysShKlENBva5dO3yWTwRMfFYlWEd0LnXojAsEToE1yddgcplTeVySGNFo1JwixCUJf5W&#10;RVD0cfICy4ux7LS1VCx0plAZqNgla9pEjQbRqiSsKJbPm41A+pArWxSHHAqDNk7JAitFp8lzN/hE&#10;IXyX6lnFykTG0AEbpzsjWbRZPBNSHrXw+zJ03FJBbceMqYavHt+BCl2aa9LYa5GfAqJVMGpjtb+Q&#10;1vH/9fECQYwrTcAfNrPiBW/fZnKKVi600FilOp948EbOzPbzsXf9DatHGqikQNdOgW5GxkOCEYIk&#10;CR2jDrKoUJUGxRGf6qTHa/ad4VU3nOBLh69C5sKN1MQXOtoUwHVfnzA0/zq1kH60if1JKQFOwvfO&#10;j7DchI6VCJQDVkquR7B4RpE1JLKo8ToEjteyZCyzlsJVDc2EoFsCKVoZ4SdAaxX1r14+Op6Gswto&#10;Idy+T2loaYClwYMsX3jAEkil4tkXCUBrFAKptUl388oQLWvS2NR1BeM490vSZHrEILRLtJJge+CU&#10;EtLlHBceXkUpA8YNRhJ0WEdIiywusPBUSHWySRqBl4d8GeKGplmB5krKysWU0ojDwIEAZMjg9R5S&#10;RtieRZYaLae7C1517Uk+8PWb11V/rYXxw2Wad/7JPSAVvoBm+ijpaoJazhFWoO8aB5wYwtY41UJq&#10;cwlBp6Rzv0PnPo/5w3UWz2TkugQjt7Wq2LVvbEpDpliNAyqhh3Aikmqea3dM85fv+RSduZT5iunI&#10;6aNNOld9OrfnsHIRZC5zh1JmT8b0XeXQf6MLtsX8dxvMHo8ob5FsvTuHLDUhrtC9z6M47BMuJNDM&#10;cMouyaJk+tGE1UsJaQRBF/TvdSkN5nDKmdGkVQZJikpb5qoAYblY0gUnApm1EqRT8gpDT5JIsqYk&#10;XDERuPpswtSRCOso5PslnWM2hUELEWQmMb9FNiQcyKou00drFHqF2fAsi8UTRuj27Q9ANzaYo0KH&#10;aKrB0qrP/3z4OnA0Y11VAq9GmrlMLHUTVnLgxabS3Zrp+88lQH7Y44Xywdv9ZfAPmI0/5LHpuq3V&#10;jzGL7WKV7x4f5lUffCuf+7lPwjM1UHm6dml0M153owgbpNOCYFlAGtJ7dZGZRyJ+/dXf4RvHx4mz&#10;9mDNC43DlSawRmeS3o46wx0NjpweRuSb5nPdCjjYGWfmS0ws9lDuXCCLbGSgyPe4zB3PCJcz8iWJ&#10;5Wd4HYLagkZKA4hOI0hWWTeZ1w0yQYbG1tnqHUL4j2MJ0TH2XuADRgCmqpuZwzUlXejdW9q1hhoX&#10;GMvULVuQcwkv1FDZBgGFUuB3yvWmkinCisItSdB5Lj2yRBrD+IsK+IMhqpFgBR6VS5KlYzXczJzp&#10;BBovB2liSuCpjHWMz8KZhLiaMfZiCycfMXy3TVYLmPxOBaUt3voHr+Cbz241JlLbwtBKIKRCOilp&#10;LUchV8eyobmqWDxVxbJN2U5U0hIIoGILlbYqpAlN5VTE/LNG+G25PY/l1o11Z234n1UaIJMqMw1o&#10;pAqiPK/YP8nH3/03pGQ0tcPuV3dQn60y/2zE9JGQxVPQt9emsRCzeDZj9KBDeX9AtpJw6WsNmsua&#10;LbcGlHYIUFUT3AB0GOF2gDuQJ1u0mD/SZOmsAbp2jkl6rsrjli1UBPXFiKVzMc3VjLRuNFidtbho&#10;LZBWjGUnyJzGy1kEnQl+GbySj5VT4GqkG5EvQn5UQuITLgsql1NWJxIuTmZ4Reget+kY95BFZQZQ&#10;5Jg9GhE3YOyOHLgOy081WZ0wEXPLAoSD8DJwXOa/r7ESePDZq3jLwWd568EjbCmuUCylxKlgsVri&#10;u2dG+MiDN3B+vgMh1f/elnAbCcP6R7RZgT+q3NoXfoDW3yvuoyHNJE6xwYXJfl794R/ni7/4SXi2&#10;jnBydG7T6GayMbfX5JYw88YpRbgDHlexwk/f/jR/+LUbTQrrOoXdCwRB2iK+hv3I4b+/5au85aYJ&#10;/sMn7+TDX78BWqmgWWYZmqx6wOHJPvZvXSCuuQRBjNehsRxoLKbktyiwLIJOh+rcRhaRUtBciin1&#10;+rg5i2bF5AyvRXrSMN1fn6ijFSTJBAB2VPk20997JbvfeUA5ZdeZe+DJgxoTXQaEysAraZAJzeWN&#10;ugkag//zy6aIjBEggjjUdA1qFo7VqC/C2O0B/mDUEn4Bc89AdMaAn9/716/l7bcc4+4956g0BLat&#10;KQ075PsUbt5BpRmVyRQhjYRSaYaVSiafqOOk8O5P3stXH90Hpap5rrXddU0IalObFC/h1+59BNsG&#10;N5DMXzD8b3Y+aTm+Wn1orcVHLWgGzB5ZwO8QbLmjgBXUTWlPi01BoDRKUAnU6wVYLfDq207zsXd+&#10;hnqsiWOw7YSlUzW69rrkR20aE4qlMxEzRwyOaeudPsVdAeHFmPPfabZ4+4qmbkoUr99H65bZrwus&#10;HE2ZPV4naUD3uEvP1QWkq6lOhkw92aSxaCaD7YGbM9q749tIR7b85hqVpSSRIgmhPqdYvWxMYdtP&#10;yHWaojv5fgenpE0E3k7we8Hvd+ndm6M6rVg+GzF9NGX+VErnVknvniLViZTFMwlD1+XxOnKc/+o8&#10;jXnwO8zmc/LLBhJTHvXQClYuNBECXr7nGG+9SUEOvAFJZc4iHyk8b5XBhR76iw3Oz3X882lOP+zR&#10;TojQ0oyEUAbgn0mjZa//ln/e538ef6D517DX2PkGk3N9vO7/NkJQH23g+TlyA626MGIDIKDXzk1i&#10;enbmmZqJ+Ne3H+YTj+6hmcpNgn5D8Iu2/zceQyPATfm9b9zGzeN/y2/d/22uG5/kl/7yHlZrHnYQ&#10;tSBOiuOXh1DpcaJqTNArkIHAL0JjKQPlgkzwy/ambhSWiRSXJHgdisbK+uYjTJpreuPen/9jCx7P&#10;Jr/1CsLqM9jh/Bdw/etEfNHTarZ3UKWH+9qcixoQQacLiSSqNpFtARDbA69kmdoEFqiGjSAiXlFU&#10;F2P6djmUdmhUM8HKecw9DcnZJmeWu3jXx+7j3OlBrhqc4WW7zzGwt4PieAxJZJCHKgRL4A+Y1a+j&#10;BMt3WDwpCWohf/bEXr76+B7srmUyZYrVXbmrWkKjQp+7951j38ASdHtsu7rAxYeXCZcUQqzluLXk&#10;oGMRlCyiJcXy8RpxBNvvKGAVDJJ+DTawPqiWRdzQ2BoePrOTG66Z4U9/9tMsrkLQ6zC2N+DyY1Um&#10;nwypTsUMXOeTGwuoTCSAYsstefI7BZVnIi59r0F5i8PIbS7IGjrUGzAFBcJ3SFc9pp8IWZlIKfYL&#10;xm8vY3kWi2eqLJ819X2DTui9yqHQb+N2pcjAM8wsAjNIomUb6BSom8mUBGSNhGhZU5uLqM4oJp8M&#10;EQJy3RZdW20Kwx5WLoU0BhlTGpeUxjzCWc3i6Yz5Uykrl6oIoDQiKA4FnP7KAmkdhm8MKG2BuAIr&#10;51OqswmVSZM7LB2j7Xf2atxhn87xEjNHqwRRk4dOjPKLf/0ypiZ7wY8RbmyyhdZUqh9FgaofxdEu&#10;0NbLMGRkqQ3aYkvXCpeWS21R7P+XfJjPMcfNg6apxA6aXJrq502/fz9f/LefZPaJBqN3F7ADUwN6&#10;fa6vPa0CWUhxB3zGqfL2g8/ysW9eb7TArFW490rXxBW52FoZ2Nih41t575+9jv/5M5/h1deeY9/Q&#10;H/OWP3oj5y4P4BZrZJbm8GQ3zRisigZtgYzJddmsXE5RkYUVaLySbUp/trKasCCspJB65DpdVs7H&#10;a1hHYcp1JCMLj3+lL21MzQh2i3j1G1q+70OfZfnZ/yRVMquT+qm7szT+SUPI1eLWB3quthAKFk+m&#10;62y4OgW/YFHeIdHK5HWGy1CZUCQxOI5g5BYPdBPLkVQvedSONzhX6eSeD76VhZUclOpcWuji/oNP&#10;Ea2GpuiOjFCRiQaRYbjOUo0VSMKFHMtHa8zUfH7q428gFhlaiCuCTBu7j2WBjl3e+/JDHBibI7/T&#10;we1sUB71sKSFW0iQLTovNAjXJVrIqC4o6ksp5VGHzqsxkTJ5xZrTRmCGs5KlSynfuzDAf37LN7HS&#10;BKfHZcttLlauQcdIHktDZSqlOpXQnPx/mHvzIMuv677vc+/9rW/tfaZ7evYNGGCwgyBAgKQIkSZp&#10;yQwtmqJlJZbIKJLlsqKKSopVrqTixFtFUuxSlZYqa3GshXJMWbIoijtBgiDWwUIAHM4+09PTPb13&#10;v/W335s/7u+97h4MKSWxpLyqAbr7/d77Lffec8/5nnO+34TN6wX7H6lSO+mz9UafxVcSpu70mX6b&#10;B6b31gnoe/Suu8w90yNqa/Y9ELLnnhE2r3eZf75DtF7QmHGYeSBg6j6H6hEHt2mQhSBtpcQ3PXo3&#10;MrrXM7pzCb1rCd2FnP5NQ7JWUPQEQkiC0Zza/jpjJwImDgV4NYg3M9YuFWxdySj6Er/qo6qOZSfO&#10;c9xmQeOAS2Pap0g0eWxwXMHqeSt7euiJOrUjGvIId1RRO6gYnXVozLjUZwrb2XI8pHnKJ9zrs/Bc&#10;H7Uc8Ydn7uNHfvP76fRdnHqEkaWQT+nJDFfmX7cruNPzG/S0S4OOQtAO/+oHv8h7T83xpy/cjfRS&#10;dots/SW7gm8xSNvn1Ubi+gmry+Nc25zkb99/jvXlgtFDFbbF6dmdaaXArwe0rqccGNvid18+tQN6&#10;gt1GEHaD5fZtoyVOJeLi3F72j3c4NbuC7+V87JGzvHr9INcWxqESkSchP3D/eer1iNqMAKUoYsHW&#10;nKa5T+FUNVJJuouQJ2Y7iZPB6AEX4eS0rmuELGusNUZIEQq59CWtNy5jNtXEvZ8yTtY9T391EwT4&#10;I1MHTNGGUpvIaKu/6dZC4vXYUp97gxsBvy7Aoawsdyhi+yB0DuOnAkQlwySgE4+1N7sYAf/tb3yI&#10;pOfjVGK0FiysjPALf/YefuljX2LumR57728SjtkeR5D2UoxLf8Vl5ZU2FQU//Xt/i07HQ1WSsiiz&#10;fNi37KyFAdycY3uXMJ4V/zZJjCBi7G4HMotvYKyR2TpXsH61wAshjWDkoGRA4z+0sWanVy9IthJ6&#10;meRn3v88ymhEw+XAY641ZAlIt8vUQwGjR2rceLHL1k3N9H0u9TsU7bN95l/KqIzAxB0VcLdLY4aT&#10;zg3ZOFuw+GofvwbH393E5JKrX1mlvwkj+xWTpzyCGTsDinXoXkrpLuX0Nw1ZhFWxL3FO4ZjtbF9B&#10;WQZjS1iUA27FYnW1PR61yYCRwxWSVsbGhR4bVzPWL2aMHlKMnwzwxkrWVZkTTDtMORWuP9+hvWJo&#10;7lPMPFRBVfqYpKBIfFbOZEzeHeKOaIJmUlp5BbkkWTcsvt6jmaR8+uyd/OTvfC94EUoa8l1jfMtY&#10;/3W/BkZ4EP4ZMKnPB+6/zE8/+RxP3L3CHz53EhyD2UEJ/1djt2+XqNiO7bJC4dS7fPr5Y/zqwYf4&#10;qXefYenNgr33u5g4ewvcY7HAHDUecFxv8s6Tc3zltePISjQswt4dBovtD+/IjmutwE/4lace5MMP&#10;vUmhIHAL/sOPf5JP/PYP8vnXZ9jwMq5shRyMOxRJgFI9grpVJUzagmAP4IBfN/S37NwVwgYoaSfD&#10;Hwlw/O4wS2ykLYhO+tnhvNcCINMbOIuffye5sczuQkVvH9yEkIiiwPa8BglJywLoDtgCWwP+iMf2&#10;bqEoYtBFTtCUNA8qTBIhfJ/lVww14Oc/8x4uzY/jNvpkJX4gKjH/9ql7qPk5P/fBr9J+aYvOiMRp&#10;ukgVovOItJ2gWhFOKviJ3/t+vn521tKjD2h6dnYzlMZPAKZQTDVjDtRjjA/KizF56UAk2yQIwhVk&#10;6y43X+1R2yvZc7rCwotdvDq2XEdsn2YbzAYyl/66JghtcbisuBx8PADTsW65KjcHZYg2cqJNmDjq&#10;MH5/SO9iwcJLMeOHFEmn4OLnNpk87jNyVGEcixcJVWP15ZybZ1NG9gkOPLqHzWttFl7t44Vw8NGA&#10;xkmbvY3mczYv57SXrPiRW4HquCA84uE1M7zQQ3muVU0TGozEFIIiy8nimLTjkXQ0cSujvajZuBrj&#10;ejGqAtP3VJj+noDJFcPmNc36xYSNqxHjRxUjB0OSdkHrRkRnUROMCPa/LaB5xIDpWgJOwGlo3Lri&#10;4ud6jOxTuA2D52rSuCDr5BQdzagPf/TaKT7+f34vuLEVwda3jPHQePw1YoHD+rbyd4Fd9AJIXf7V&#10;xz7Hjz/+bXoupDlc2/AgtyFVMfSS+KsN4XeGo0NjLezmUov43/7kcR49ep178hV6eytUp3KLee94&#10;7ADohJFDVVob8EMPneMrr50YPAD+/I3JnlNjkF7G5ZtjPHP+AB94aA7nYJO1N1r85sf/gB/7dx/l&#10;s88dY3VjCpOvkEUpqgJuTeN4EG2lNHFBpPgNF5uuLs+gIdlS+NMFbgXyLRsCDy5Nuc4j/YxfNxqz&#10;+eVxnPrdv8TN3/8ZI13wKr0DUNoPg0Ej/JoLUpJ0IuSO+5QK/IbeoQmrKXJLCz5yyAXfkmJmHYVe&#10;7vPqjXF+8+nTUIvJhvxi2GxtGPOvP/sgz1zey09/7/Pct3+epp/gOAl5DluRw/Nzh/iFzz/O+euT&#10;Vt/htgJKO36XgFbUw3VqQRccd7eo1865Z3yW34hBwvR9Ac5oysF3Ogi5TYiwi/zCgHAE6aYg6emh&#10;JOj+x0KL3+VsM634gmTVYeHFHpVJ2Pv2kHQx5/qzfZr7FTPvqUGcEq8XFKlVILMwQ4Xll3JWzsfs&#10;Oemz58EGS2c2WbuQ0JyVTD8c4kwo4vmE1bPWaCkXmvsUjf2ScFwhK1nZyW2giNl2L8sGdAFKWgq/&#10;6uBZZCFF3xC3JevnIvotw9JrfQ6PV3BGEibvcRg/VmXjcsb6hZSNKz2EA5UROPjOkOqUQQQ5Jsu2&#10;7RZg0ozJe30aexrMPdvGXYd+7BI6hthoFlpj/LtnH+T3nzkNboKU3MJIPHjwg5//CkLI7/TaaURK&#10;66CkoegH/J3H3uQn3/ltNqoOI6Nw+WXBv336QQiSbekE/ddw7Ttt0446QYywmdcU/sdPvZdP/8Pf&#10;Y/1sTHUyABHtCq6EAJMZwgnNVk3y2JGrTE9ucXOrYnu0tdz93bteAy9i8JsALXj20iHed8ccflCw&#10;7/ExFp7e4Lc/8X/x2MoneOrKDH/3sTdJex7BeIH0NH5dEm9hwzsl8BtyCE8NThO3Yxqygl916G3k&#10;qFLg2xjIehtHTRdMgSnu/TkcWXxVPPiPft5I5Yxff+aXjhRp316dsEPkNTVon6STIMqEgcYucKcC&#10;6GKYWUy6BU5gQXCTZQjXoX2pQGn4rWcegsxB+SnFzuyRAYNAVfu8dGkvf+/Sh5mZ7HBq7ypB0KLf&#10;H+HbS5PcXKtbYZxKv/T8eOsk2ukZoEHbLCwSpDNof8i2J4IB4QniZcPWQsH0aRdnNLNJm0Gt4y58&#10;cQfcoVw6N3Ordy3hwNsaqEaE7lnBpSEwmwbcONND+XDgsSomEcx9o4/yobtacPOpHiNHFeG4tmFS&#10;bkBWWHoxZ+ViyvTpkMn76sw/vcLWPEzd6bLn4SoYzcrzfdbKxu+JEw7jxxycUcASc0PiozONUIHN&#10;fZBgcr1DkzaHPC9p6wecZRmqCtVxj/Y8yK51gm88nzL7SAVZjZBBysS9HiOH6qydj9i6nlud1lBZ&#10;2CPOhgtmsH7sD5L1GzmTDfjlLz/Ev/niwxwbi1jsKha3KpD4UOnbDna942EPVIe2Vw+3/PBX+7rV&#10;kxJYz1rCo8euYmowOhvSeaXDP/rkD3J9cRyn3rdykLu/iL+yexg8v6ERHHiEVnLACRLeuDTDJ1+6&#10;j48/9hqdRUl9Vg0L1kW5jwoFaOi0BJMjOe8+eZ1Pfv0epNun+G5MNrd4hzYrqzkzP0WsQa1H1B4w&#10;TD1UY/O1Lr/743/Ar37hUTa7MBYn9qTKx29q2jcLdCaRUuNWS15SWxmDkJB2FWgPfySB61h7VqJp&#10;0q0cuPu/+90medRqXfuCcLau/KloXfuMMUbv0QXTZTJViNJD8Gs+JBFZ35IYUGIBXghO4GC0rSLX&#10;fYfOckxjr4OsUhKjeuRrfebWqnzuzWPgJ0Mus11AtoGiUMjQMr0uboYsrhwBrUAW4BTI0BbDFQPl&#10;uKFfbnYN5m6DaF1WMZigO8ZiO5z12byS47il55r134p9lJ/ZRdEWu3QW+raLL4Gta30mKiGqqSBP&#10;0JlBuCGrLxdE63DoiQA54nD9s7aQ+uiTdaKtjP5qQropCep2hgm3ysqZnNULKdOnfCYfaDD/1DJb&#10;87D3bo/Jt4Xk6wkLLya0ly6cUP0AACAASURBVDXNacWeewL8yRyUoGhBd9HQuZmRtgvyzEpWOqFg&#10;6m6XcBY6Fy0tWTiuqO5xkdXCltwMDFYBIjPl+GZ4AfRWcq59rcfUKZ/ajAeywBmJ2fuoy+gRl6U3&#10;Mq4+1WXyhMf4XSFCxJgdlDMiqLH4ksZZ7vO5c0f4X/7w3SATznQa1jN3Cttor+VtGKD/C792hIC3&#10;FSmCWzzPHeO+MwQv/6CkITcCuhWWN+q4CtRYhX61w9994Ns8e2n/buO365y3Of9fdq3greEwJdTg&#10;JfzKU/fzodOvM3ojpj7rAdH2bUsJImTxhZSiXyBq8J4T1/jk1+9hW7bgO1zvDhovBkkGpVluh/T6&#10;kmqiIE6pzxqKpIZ+vcv/8IFn6SWKRt/qUSMS/IYiv1qgIw/p5ziBg+unZIm9ESUh6xeQxXg1FzGQ&#10;Ay51C4zu75v/0kf2CuG2dFEIBz2GLjRu9cC+InldIGyuzRgQDrhVh6LvUKTJdttrAV5FgBtZstNA&#10;Ei1osgga+ySQIRREm6Bi+NrFo3Rb4Y7CyYFPvdMVpwRSDcLRCCexbTMIjBZlmxuULuPgqd7mme8e&#10;AF0W/5YyKYOHweD+ip6gvZjTmHVQDUvesKsOauc8GXqNit51Q9wyBE1BZZ/D6oWMrfkOY0d9Rg8H&#10;OJOCeB5WzqWMH1fUTvisvxTRWdIce28VNRJTq2tqh7GaGqm2eiXfKlj+dsLkCZfJR8a5+fQKrYHx&#10;eyQgvp4x/0JEFsHMPQHjd0qQPUyi2Djvsn45Ju/aNrhgDKqBokit/KSQCiQkLc3St1IcD/waTN0d&#10;Uj/sYbJ0x5rIqc94rJ6H2n5BdY9i/WLO3PMxlRFBfa9DZdRDVfs4ocP0XR6LSc7NN1I6S4JD73Ks&#10;fCMgggqLZwrUcsQL8+P88G+/H5wY5ZR1cmxTOu0e0x0D8F/yNdiAb9uxscP4DI4dvHY7MYBBSk3R&#10;D6lUYz72fc/yN+67zI2rsG+2Q+N0gx/OX2c5Dvhn/+nxkiz3Nj3Ntxq8v+xukV3KSYM/CZSXcePm&#10;OJ9+4zSfGP8mSUvi19mGdGKXtQsxQioOvaPKyms97j14k3qjTydRpeodty7B29xLyZakcjY6o2x0&#10;R5nM18EIdGQYOZaTtgPyq32QkHYdMNYY+3UXTEbSi8poJ8atQNoHo+y/IgXdc/GqIJ14OxoTaF0Y&#10;B3N8Ou0tnBfCxxFuKjAGIW/eV168bYErM8CqGhEtq10M0FqDV/FLJyxGGI/OUlbKYiqbinEV0XpO&#10;lsKXLxzeof0Bu3Qd7NPZ8bso7Ywo2xZuc6zYMYiDj7/1iQOGXHuWWKbYMSqlIUMp+svGalPMugy0&#10;KXaO33CeSIbtXuDRmk/QwNRdFSpHfRoH+6ydTVk9l7B6DsaOuMStAq8K0w9WieczFr+Zsu+BAH9v&#10;honKUDwDow0ydOleUyy92mfkgGDv4w3WX11j7UrOnjus8Yuu5cx9ow8KDjxaoXaosO6nVgjl0ltP&#10;cXzB7EM+lSllN6jBs0ktAYHpa8bvcmgcCGjNFaxfswZ1OnEZvdPdZghJDcGUoLFPsXat4OiTdZqH&#10;DGtnW/TWDMtnM4zIbNhBhjEZfhX23OHSOOSC7NsNs6hz/RsZwVbMc9fH+civfhRdOEhnJ3fizgwi&#10;uxf9/088QCGM5bnd0cAvpEH3Aj74wGX+6Ye+zOHxLrGEXDnorE/tYJXWnMuPPfYin37tGN+cm7S6&#10;MTs8Lzu/dhq8nef+S/QAh//fdkKMEeDm/M6Ld/HRB7+JWsnxRxzIc3u8mzJxT4CoVrjxlTa9DsxO&#10;djk0tcEbV6eRXopmh4Oz+6Tbc7E0vEJAN4abfcmdGrR2ETLFJDFT91SJtxx6azl5oqFIwAGnmoOE&#10;rOsCGqTAqzh0dGJ1e4XtD067GcGkQbm2C0rYy9JCCKm87n1ai6+CEE7e61gShri7dzgXBWUJjAKv&#10;Stprv8X5cms5g/CS3NBf11RGLXODyUFoRd7K2Oy5vDE/Dk4xxK7fMtF3YSqwK5y9VXxlKGzwF/AO&#10;VEGSVEiz0BZWG7X7fePSXbKCR8GY2ZbuHJ5r+xJ17CErACl5S9DfKFAubM1FFGlGfZ9i9skRii3N&#10;5tWIzasJeQQHHg3BhRsv9KnvEYzdKTFJvE1PbkB6gmzTY+GlHuEI7H+iSX+uy9LrKc1ZwdQjVZKF&#10;hOvP9hEK9r89pLIvAyNoXXYQQtA4VnDgUQ9Q4Ft2FiHc8nl54NubETkgcrwxzeRUQGVKsfByzPKb&#10;GeFYQDCZDwXsMSl77w3prfS48tQmR97dZN+TTYqNhHgzI+tKW09dliP4TRdVLSzZhXBJ130WzvRp&#10;6oLPnzvCD//W+4fGT++MBIbWoJwTO//+nYzUW7RXbj1mxzje7u+DzwhKUHt4AbvnlChpzfJSAUza&#10;g6Us0P0KP/rkC/ziR56hB4iDNfbsy3BqEhyPdAnybkatAp7UoGV5e7ZuTQpDkSmUykujaCffrSJ2&#10;b3UZv8t9/r8ymqXnYwR4KW/emOSN+UmemF2FIgDyEv8zFP2EpRdSir5h34N18msd3rZ/lTcuzZac&#10;n3+BU++wv0YL4qycl9qzTFAaoM/MAzWuPtUh7Wt04iNVgus7OE5K0h4sVINX07u+FyDtZwReBcfL&#10;yNPtSg6MIW7fmC3HXMjFF9Arr4N0xw/cGkm6FQNSkHfV0GKL8vm6FUDbUDfvKZKuoTqBbfkRoFMX&#10;GRkurI2yuNlEqLKRfddrEFMOjNnO33dMxgECOzSG38X47QojNP0koJuGCL07nBASyAz9zYKgqZCh&#10;NfqwfRnDS3Q9ti4bFp4pQDSJ1gurGzIu6a5o5p5LOffpiIWvbBFtpowfqeE4gtqUoHosZPWViKQD&#10;Mw+EQLR9i4PrKCosPB9RaNj/jhom1dx4McGrwf5HGxTdgvln+2gDs4+Uxi9TrH1Tcv25hI2LCWQC&#10;I2JQPUyaIXDZOi9Y+Lrh+lMJN79R0JvzMTqwNiPT6H6f6kHYc6pC1of18xnbeoOgU40zmnDkyQae&#10;D9e+1mL95T7S9age9Ri5z2H0AYfR04rKIYFqpiAFuhuy/prg+tNdqkXBv/7Kw/zQr/9ttJbbxk8M&#10;xnYwc7cn9Hb2ZMdY7vy3M0y83THDOXKbf8OSqfK/WhCoQTvkwBXaHn9X5ejE5/DkBmONLmiFknZB&#10;Pnh0iX/x4Wdoa8HeRxuMnYxxwoy8LVh5PufaV3sULfjnf/ooL81N4Vf7CO1AFmDiKkWvCmnIb/7X&#10;X+Ij91/CbDYxGKS04utK6u0rvfU+BqDWrfd5u7D+z3sNNx6bzSZ2efbKIUQf0r7cJX+hc8P4cTj4&#10;XpfqbI504OCemzs2rr/ga3C8lrS7TXQKOpN2FggwucFpxkzdFZK0YeMSoFyEo3ErgrSfWG/c5DhV&#10;vZ2cLM1E3pWgFF5t+7K2zcbo7Pp5WH0D7TzxC9/UcI+c+9PqiR2PQ+iBASQijbaFlLS2JTBeJbSE&#10;pVKQtGx9XTjqWaMoIe4kmBSuLM5AJneoe5VXeStYcKsxGy6M8v+3jul38vzKCWCEAWXYSgSbibLV&#10;ILqsWzSAEuQdhyxOqO/FUsZvu8rDdWB3o5zKtMfi6xnSiRDCtsXte1sdrTN6Kzmdm5reUk5roY8T&#10;Wtrx/e+oka1krJ7PmLkvwJsBemb7HAbwKqy8nNJZ0xx81MedUtz4cocshsPvChEVyY0vtEj6sP+h&#10;KtXZHLRk7Vuw9HrM6GGX6ft9jOkiXIlJnZJPUdJbzegsa8JRQWfF9uxO3yuZvF9AWl5HEtPYHzC6&#10;KDG6sC1/DuA4CO2SrRraCxFGWzx19VxK61pGZUpQGffsBHMyTOaRdRWdlZTOoiWqVKHg7//W3+Jz&#10;Z45DtY8QJZY7nAJm1xR4i2f/3cLUne/desx3w87KMMSWfrhMNnv8wINv8utfehTpW1hDlnx1hRFk&#10;nSpOPeIPfuKP+MXPPsF/fHYMHMtd+fEnziCAidNV3HoPkxTo3GHua33SGPwA2pHLY4fm+dDPvorR&#10;kKYNekmF9SggzhV3TK/zyMklQPHc5Rl6cYXNtg+FA0KDlyFUUaoIiu1wGTC5FQn6/+QBDg+1z89o&#10;CargmSsH6HVfwu0ZvKpdGwZwRwSu0Jg0QakKBHByJAZPWwXHv8i5d46Nkay0JzH6IkWe4oTYJJwA&#10;k2Q0jzi0b0hWLiQ0DlTxJmKciiHrYSnknRQvrCBkB/T2/pb0NNDDqeiBYzPc+aTKjj/8j62H5Fz/&#10;k3tB4OcpY+Wit3uKRriVAAqHLI5tqrlctNIH6ScWXHQ84i2BcGO8prGrRCqyTgBFl1eWRxg2490a&#10;yv4/wnf+nFBn8OcdgykAUwg6KYjCutvbPJKGPM4pYnArCkq1uJ1rcPsl0KnAq0Jn2WaqqxMCvB7S&#10;5NQPKeqHXEzq0VvImH8pY+yIhzPucv0LW+gCos2c8IaHE4Ly7H0ITxEtSlbPZ0wcc2jc6dE5F7M1&#10;r5k64VA5HLD6QofOimbyhEPjuACd0l8IWPpWRPOgshRdpg3SJV5xuf5cn8mTDqN3F0w/JJkxPiIQ&#10;6EjRmrcErxTJcBysrkLM7Lt9wOqgmL6gM1fQmkvpLBVgoLHfYeZIQLLVZ+W8prVo2LwW28mqABOB&#10;tOQLk3f6dJZynLRgI3LAy22dnN5h+YeeuE2A7DaC22N427U0HO+3ehxCGkzmgcpv+z4SHJmTpy4k&#10;Lr/8Q3/GRhRCrnAqmjRT6NSzYjR+xt986CI/+/6vcd/BHvuba4Cg4iWkI4b946sUgN/IISvKdiyF&#10;MTmub8/VHM34ntkbmAFcZFasE1HYpRInsLgpeOKO8zx97DwrnSbXtgLenD/I83NTvDY3w9pmjaIQ&#10;4GeWy1FYzsvZ8RWurY2/dU0MH+Qtvw6f8Q5DdYsfYgygCq6uNdlqu9S7Cey1iQeLg+vtoXEKZAjT&#10;oyv4fp9kABPcFn8YeBWDsR88D8HFLRcM5GmOv+sYQKZM3lWhs9Rl/VzM9LtreGGP/lpZqO2A9DNU&#10;SRiMsA5aFhegXbxQYYgHtyYQkKfdqYUvicBoIkdNvA8n2DOaXftkXZBve4uyDHMzS6806LXTxrad&#10;DISaMZq4U+D64PhlWYyjyXoxWQpL6w3L7DzY8YcDcJsx+26v7+bev8WLsD8MIuc0Fdukzc7gGEGR&#10;2aSH47gM498dr+E6Ex6t6ykYSwzaXtWEI55tA4wsv7wxBbLik/YVxmRM3RXQuZQQbRpmH/Dor6Vs&#10;nM+pT3nU9heWDirzuflqD68Ce+8LoGdYOZsQ1GHqvgrJQsbaxZzqmGDP6QCyLuCz8q0IrwIzD4ag&#10;21Ztbyng2jOWjEB5AnKDUDlC5pjccjiOnpSQWW+dsmYKxzI7m54g2kxozRd0FnLSyDK47Dkd0JgO&#10;0Jlm63pCb00jPAuFhaOC0RMhfhV0nuGECmfEgFun98UWni74qXe/zA+fO7St7btjzGyo45QkAbeJ&#10;CnYcZ3HpHRvgrUWGg4LeOOQff+A5fuO5u1nr+siShcV63VaEPu/WGBvv8ws/+kd87O2L/Pyn7oMo&#10;IPVSqoHm6L5l3nl8jg+evsD9+9YwNZjfhI88fI6/cedVGvUWjhTUKzndHoy0wK0pdFwgKzB5Z8DC&#10;mZjmtGDfo3WMTIcOgCmL0HWeY0wFfzmj+0qfyoyDE0jCbovDSYv3nFzmJ1NY6fq8Mr+PL507zNfO&#10;H2BhbQRij8ZEh//wiT/jw7/2Ayxu1cpC5IFB22HY3jKZ2b2OxO5nbjCgClY6DRa3GhxMNrHYebbt&#10;aww4RGSKDMD3EpRTQOa+1avfeQHDL9jxptC0eh5FBjoKQMZg8iFaYdKCYDJnZNZlay5jak0RND3M&#10;lZw8y3FDgfQSHAfSmGEOQ6dAGuKEyWCq2DMbMEbVZOMHGnm0HDmO2kSRHBRCNLXGiLJtRAiQYY6J&#10;DcVORbwCHM+xKeGibz3EbmZDIa+wfHnGQ/cTWonDxZU9NgGyM/T5jgj1d3ndGurc+hW7PMAdP2ts&#10;50kZwjnOwLsrJ6QobMHjzrU5WJwahO8QLUo2rxWMHHSYebjJpc+vszWfMnYyRLhYA+MIipZi5Wyf&#10;sUMOIlQsfbNNdUIycneNEZFYxkYDJivAcVl/w/brHnwsQDQNGy9nRC04+FgIAay83sVo2HO6Al4E&#10;CKKbku46zNzromoWZii6ATde7OB6cPCdTdyxvlWDK8drcE9kGuFIWw6jJUUfolVJezGju5STReBW&#10;YeSgR2O/jxNIovWcpTc7RBtWzAhj5TMFNvEhXY0KHLymbbpMVhWrb2wSrRdEAh6/4xpHZ5e4vDyO&#10;66UUxjIUAxSpx77xDRZbdczOEphhtq2UEs0d66zIEkfe6Z4Li1sZA0Wrzvve9ib/6995ljeWG3zm&#10;hdNoP7EEr9o2hNaaPT762Df5qSe/wZ5mn6tr8N6T15n9B/+R8cYGB5oZ+8a2qLg2CvUOVQiqhvaz&#10;EftnugRBFyMUMtDkOWzOWYabyj4XIQtMmtA8ViFad1m7lBFeShk7laOTbSlZga3NFGGf3rykSGD8&#10;pIe7J4PIJY9tW2KyZZhuxXzfniv8zdNXWO8Kvrmwj0+9cicPHZznxEyLMd9hEYMShnznvL/dErud&#10;B7hLnc3+LAVkKaz2JaQaY/Lv8J0K6XoETkLDg35PWC/xttj8Dq9OmO0oy0u5tjpNKxK4nYhd1mr4&#10;2ZTxkyGb8xnrlzpUJiWFgSJWuI0MoQIcLyPp58jScBYZmDRGVeIh5CRA2L1BjjhOe78M9LKTts+A&#10;ZG9ZtKqNQQ4qvl0f8jSm0CUXXbkTK5ftHThTpH1oTHtDrkAKBxNnbMaCpT4gzXZQOnTXd1is72YP&#10;v1OoPIjoBx73zjcGD1vY6yy0f5vdUOO4VaBHnqW7zj+EoRSYfsDiK12UD5N3uhB2mL435OrTEevn&#10;MyYeqCJEHxyH1rdz8gQm7qjSuhiTxxBvaS7/yQb1SYexExpVyxGOzfqunO0xMutSPyIp1gvWLqbU&#10;pwT1owGdixHtJRg75FLZJ9BJgQx8Ni7bwvPGfgVZjHAdepdTkhYc+p4K7lgPHVmhJSSgBAjXZiAT&#10;QVzqhXRupvQ3t6nzRw57NGZ8vKokaRe05xPaS6nFWoT1oMIRGD9RozqdY4qCrFNj/oVNgqpg9h0N&#10;Vt7ssTWXkMbQmBFUp6uY+S4/8o43+Z9++/vJqpYhBi0gVxw9vMK//PDX+Pu/9f1EWtt9aODgSVtg&#10;nLVr3Hn4BkoY3ryxF+WlaFMWt2PDaisyDx9/3xn+5w9/mVYCH3ngPF//9lGmp5ZoeIpTk23uOXSN&#10;d5+cZ1+jR+JAXlGkawXHZza459AGqFKGNfTwJj1qkwY1Cq03MvIMxk+HhFOOrRZwNRhF2o1o3cyZ&#10;WHfwxsBkQNFnz701ems56xdimgdCVGBlY4dzVgKxy/qlPuGowK2D6dnSKCfMcKqS6owAXSHrG/pr&#10;MLGW8Z6xGzx55w0KBd1UMju+wZtXj5AHMSrIrAjXLetpiGkOirF3ldvc6ipu/ylOpTUkOt/+uoFz&#10;UP4sHUPoGcYDzdLQcbjNmh16pnZtmkxhkJA5fGthjKV2jdF2B4oKiHzbOkgwucafyGnOSLbmM6qj&#10;LlJAEZXfK0GFYFoMQ+AihTxJcAKFkGXHlv3KApGrtPXVGaMNTto2IES1TAsPn4SQIL0qSTsCnWzf&#10;jwHpGhBFyb5geei8yrblLrIUk2s2WjNkSQXkcG+6fQj7HUHrt4ZFArYB4XJCSWl3lEJvG1MlLbGj&#10;FgZHJW8dDA1uXeOFEG+WIj8DpHc4SSvcfDUh3oADjwe4Yzmml1GdrlDfq1i7ZDVSxo74hOM+m3Mt&#10;GvsVTt1l+Sst6jMOe+91SfsxbuigwqTEzAJWz6boAiZPOeBotq4UpD2YfdgDXbB+PkY6MHbCg6Jn&#10;rztL8WqGsQMSJyxs1J7lNE94VPZWLQW+0MjQ0msXkUvSyonWDf21hP6WIY+s816dUEzf61CdDFCu&#10;JO1mdBYTusspSbfUewlsmBuOglSCrA1ZPyPvKZxair9fE5x1SfsZ177WordmNWJmTnuM3dcguZkw&#10;fx4++tC3WdhsMrfpQiERjuHuvR1+9IlXcLSH0g7EEq3Kin8EppDoQjGzZ4vf+bH/zL/54kO8eeEw&#10;hbKhltECtERVEt59+jL/8L1neNeJBVZbkGXwxMk5nvm536JejXCU7XdGQqpAj3rM3l2hfTWiPV8w&#10;/oiP2wiQFKigAEeDiTFZDrFLtGmdAb9mgI71AFINFcPIYZfWUkJvqcCbsD2IOgMZpOw5XeHa13t0&#10;FwuapxxEOqjILUBVWD1jCTL2vz2wiaRyHzYFpWYOQB83gOZBBQcc8jikdUWzfr6HEppf/nuf4rP3&#10;3sH/8aVHmJufhEpsuQi1ssk6rN4LqYOoxjbE3YUB3hJZ3Wa97TKSu9aosWzOApzt9v5bD9q1lC0r&#10;tM8777zKP/2vvsqzFw/xu8/fy3OXD3Fq/xvELUnQEKUR3RkwZowedmk/mxCvZkgH0qigigARowIz&#10;oPYcXm4eu4TVECW3Bv0gAMYYQ9yK6wCOjsBtTu3Jk+XBqTAFlifPMeh4d3gIIFxjjYWUFIl9X1Ut&#10;jiMkFJGP0hmXNxuY1MWpJmg9aMazTe5m50P9TtmjW7J8ShmK1KVIXXBzGqGhl0MRKXtMEOOogjxX&#10;FP0KuAXkLr6rQbGt11veowwNlTFF+2bBnp6LDGzYa0NfReeyYetaxsz9IfXjEt21JKE4mnAE4jb0&#10;VnM2r+UE9Zg8g8YeQetijyKFyRMOzqTGKaxYEhkIR5EsKzbnIiZPePgzAtORbFyNqe0RVA4HdC/H&#10;9DZg/KiLP60hNUhfgFBMPhKWHlQboUPIXXQ/BaPpXpXEHUnSiolbmrRvtTocH4JRyeTJgOqEi1uR&#10;GA3xVsLGlR691ZysZz1eXcqDhHVB0TM0Z2D0jgYEMaavWHolZ+Vsn5Pf36R9NiXpZeQp6C409wn2&#10;3BfiToa0vtVj4RXLcO24Kf/0+562mWRjQyzHh14O/b7k7Seucn6ljtA+Qha4bsyJyZgn77jMB+46&#10;z/49GaemIppjPUbrHTw35o6piAcOz/GuE3PcOb1FnsJyW7DnmENrIaPINeOzVmJUBQ6ypghGBRNj&#10;IIMCRExrweKtlSmAlq20KtjWsnaA3KOz1CMcE8imIt+qsvpGSn9Ns/d+SW3GxfUS4lY+nM7SF5gs&#10;pTbjEI5CZzGnsT8g6eZQKITj0JrLWL+cMnHEpXncBZEhw3IAtMAUZnt5FBY2EarAqTrkcQYZTNzj&#10;E60X/OCD5/jg6fP8/gsP8r9/7m30uiFurU+WeJjc5e4Dy/zoO77JpeVRfu3LDyLDkphhl7TmDmsj&#10;AGFwHVNW3NxiALYtARhRUqrdzoG59dhyiWtBPch5+MgWdx14jR96+DU2EpfNDnA9I7jfgyjZJjkQ&#10;QK6p7JGEI7C5DEhKDN82J7veAJgsn5kGHQlwLP6dxwwgCAMgncmprLOKk6Xg+5VpksFV2jY45QNO&#10;Sp4Ym/gYfjNIWWYUhEJnsmR6Lb08CXksIYPVroQC8tSDXJV1OwL8tNxlv4vxg927UyEoehWO7l/h&#10;hx/5FvcfmWNPRdMv4PpGjc+9fgd//Opxkm6VsN7nR955hifuuIjvZRyd2KSfw5grd2d3Zc7IYY+t&#10;GxHtecPInS7EmW2R6/gsv9lHuBC1U6rLPt5EgI7jYRkMBo68a4SkX7A1H5G0c9au5Bido1y4+XqM&#10;cwHcwMULJaoCfsNl/YJtQ2vO+tCXtK/HpBHsucuDnmTzcoLyoTqmSBctSbbOwWSSvG/7HrMEsigi&#10;70UWQM7tXHAD8GqK2j6HyohP0HRQnsHkkqSd01lK6K2nJG1jIUljDZ6S1uubOOozdjxAhjl5T7A1&#10;l3Ll8y3GjjmM3BMQjGR0V2DxpQ6tBetl+3WYuN+jfjzAdDULT22ycVXTmJbMPlzFyJT+hiKPFKbI&#10;casuRZzQP5ugnITf+G/+hCyH3PhIchynIPRs9B5LWGwLPvK2M3zovjdRqsBzMgLXXnNUQE/YLPzJ&#10;IwIhHVYuZtQmJTPvrFicWg3mUmrpuYwguunTXYKZ+xXIDJ3a0AlHWgkGo0E12fhmTBbBwcfrZCuS&#10;q09vkWfgV2D++YjjT1Zxgh0GQLt0rkDtIOCmjOz3WL2QcuGzffJBm2Vpd5QL3ZWMq5/L8KuKYFQT&#10;NAO8hrQdD64Ek4CRNolS+Cy/lLDyrZw9d7mM3u0ymknaiwHJxT4/+c4zfPCec/zsp57kqy/fwcTU&#10;Bv/sw5/ng/ecZ+8ovP8XP7S9zoaRzg4MsDR02hhwBI2wzLIKhyHCuGupCoQR9HPBaiyG6NNt13O5&#10;lrUREMZ85vWjPPPtcU4fW6dxogJzfeIINucSGvureGOZbQ8t15kpQAQ59WmX9Ss2I10kCoxNvDi+&#10;jzHRrlPmiQYV2w42Gy5bYEyD8uvT0doqjtEg9NrewY2JkjlLuYCMydO32iW5o6FCl4tIuWqIuGeR&#10;JSJ8fe4IuHDX7E32NwwztQ6el/OZs4eY36ggHM0On+ytJ9rhontBxj/50Df4+BOv4pVyeAV2tz61&#10;d53vOzXHT37PS/zLzzzOT7zrNZ48fZ1eBk4IvT501mH9bML43R4mTS2rdZpTm/GpjgvWrySMHLHt&#10;fTgea9/O0AVMHPNZv5ywdb3PzAM+IycC0A5JO8IUcONMm8Y+l9GDIco1mFyQ9VPiliTqRCRtQXcp&#10;26G9a0uKpIKrT3eG4bjjwNLrCQuvlDuRgvkzcVmmYtEJIS0zteOBGwi8iqA+GeBVwW0IvMC3eEcB&#10;eR+ibsz6hZSonZF2LC5iKA2eD/Up8OoOlVGBE0paczm91RxvJKc+k6IqGRMPVUg2C3rLBudcyuaV&#10;DGNga14TNGD0iMfoCR98Q/tcws3XEvIUpk/7TNzlWDoZbWgccMp7LSBwWX5GY2IYvdMKqSetFF0k&#10;JfYqEJ5LOOsTxjkLoLDoBAAAIABJREFUr0TUJiRVFdsSEkchQw+nqdk76lhaNicDBe0LmjyC6rgC&#10;EaNTvY1NG9t1Y7Iqiy93CScEo3dVQEVIXEgg7RckWw5xOyHe6NDdsO2M7WsR63O2TfDIu2r4dcml&#10;z7dZfn0NoyFolCUgWrL4Ssxk6jJ2j0tlUsM5u7EEkwrlGaRSdqHpgiIzpH3I2preWk7rml1z0sH2&#10;mU8o/JpPnuVsXY/o3NSMH1NM3acwUReAxqyiMV1h7aJmz+Uuv/eJ/8yvHlrlybvf5IFDbba04Pqq&#10;4epWsI3H78qmb689m5lX7G12OTzaQbuKbWLLW1epwWSGfgztTOxwIm/jDQ4MoykTW6nLM5eO8uCR&#10;daqzDiNHGyy/0mdrLufmKxH73+EhvXi7OKOcO/W9ARtXbVZWpwwNsvR2GHasTcpTSwcnneGmY7ab&#10;HTantAFHhlBknbEyfWwtpAHlSEBRpNlb8MyhARRQZPZDyqlA0YYghEzTSRI+9thr/PfveYYTMxv4&#10;gW0pnJmGf/I79/Iv/tP7kPXuNq/fYDcqjd4AuJVCkyUe7zp6gw+cuk5WQCigFcHEnQ0a+wVJJyFe&#10;dTnubvDvf+JPiBLoViUTdzRw6pLxLGf+mS5rF1LGT9YRocbE5Y7mpYyfCJl/tk9/2VA5qMg3FVs3&#10;IvxQMHGqyfgdGTee3WT+hQRkiF8xtJcK6lMSXRhuvp6gvAQnKMPNpk/QNFQnHZRqgIwodAR5gM48&#10;itygdR+jC2sYB3PEWDfdtkkJpFtFKYnjCIQLwo0Q0kEaH6MFuY4oEkPel3RupCTdPmkXssSgS72n&#10;QdLKq0J1wsENDdLRbM7ZY6ZO1xCNCOKEcDYgWRZc/FyPg4+H1E+ERFdTkq7FGztnbEjpVWDslGT8&#10;ZIBoSNLFjOU3UnqrlhD1wOnA6jlnPcjLyZvaJICsOERXczauZDYkvVuBU9jsg3EA65EhNSjF3Od7&#10;OAr2vb2CcMvjVGIL6chBW1zVpCCdGptX+zgB1PY7IFJk4JSlEYWNhfouN57vk0UwfdqlfTmjv2KI&#10;OolVz0vBkKM8UE5BY1KSRpqVSxl+DQ4+3sRp9EEKxo96rJxPkQJq0waUob9ux3H9XEbzgIdfT1AO&#10;eE0L00RrGl1kgLDlZL7Ar0JjqoIMNSgHkxZEGwXdmxGb13LiVj4k2B0/LNn7eNOWPw021bQA0WXi&#10;lEcyVWPp1S4//f5nafeAYzXGTErrtZQ9Fc3VAfg0xOLNLiMohMHkDkenNhhvxIiKJR4d2kpKmMiA&#10;MBqdxSRpjTxV2xvNbT3AgWE0w7deW2yiM0jWMvxjKdNvd/HqioUzCY25gtFTDsRlBlqAKTT+KPgh&#10;RL0y6ik7xKSfD2uVBZQhssUxlFtSnxvrRyBAZ5tTOOA4nkOe5t6wlaT0/qWjgCpF2mZnbA0gZFn7&#10;ITRFYQ2kFAaCgGzVozXXJSvg3Uev409AlCg2NgrG6vDLf3wXv/zVhyCMSj2Bwc5QWnKp0YVEJz4U&#10;0oKXUvPF10/wxZdPURvp8Q/e9So/9j0vsnGujaDKyKGQjQsd2hsWtxEG+nOa/uoWIwd8xu4KCUag&#10;swzXn+kxfsKjOqswaQJ5Rm2vwqlY3Y7K0ZDWnF1Uad9w4U9XOPhEnQPvG+PGUy2WXo1wApv02fdI&#10;BVkraF0ULL3WH+4+rYWEjctlqZTZwKnY8hLlZEhR4HggA410hrhEee8Mi82LwpCnMSYXFLlAJ1Dk&#10;OXmeovM+OrO4xuB4sPyMjg9uKHAaBq8mCEd84k5BZyGjetBl9M4aBF3GjsPymymXPr/FzH0+lb0g&#10;SDBFYHkec7j5jBVzQtjJ5oYwctBl9JiPHBEUG5rVr8dszuV2kddg/9trqIkCegm3Ovey6hGveiy8&#10;0sXxYN/bahBqKHujBxl9U4BwfbbOJnSWNbNvqyDqGSQJeOXsRgEuqNIzdgI239D01jQTxz1cX5Ks&#10;SnTqkvUEaa9PnmT0lhLing1hVy+kSGXLeqrjHv7hHK8qcCshwotQVUV0I2TuhRZhU3Dw8Qay2kEn&#10;Ghm6uHXLQjJzv4O/z0W3JIuv9ahPCdK+YfNKysQ9TdzKJjde6aNz6zwM0KoBJmo7kCKcEPyKoDKp&#10;qO4Nmbq7ytRDLrpX0FmMaF23glXJF7YYP+ZT2+eBl0OW2u/qp/iT0Jz1uPZSyoH7KzSPFfTmJEEA&#10;7z01x/PfPlhigDt8uaG9EjY+1Ir33jmHH4DbdG1NySC8NQoROPY4apj+JtfW95AmFYQXbZczfZeX&#10;0QJUxvrWHuIEnCQDrTFZzPhdHsGoIBzTMOAiHHyjBvyCYMyh18rJM1MythtkyTy0HTGBTgVQRTp9&#10;jMmGhhQDeYLvBhKnfz2ndkgGBr3ruqUjAGWt7K3GXCrKABRTWHYGJ3RoXShYPNNCCBjd7zB2Z520&#10;r+i/sUbDg5/9/ffw779q2XGFzLd3odJTEcKgeyFBLeLxk+eZGOtgjCCNHc7MzRIqODp9k1cXRviV&#10;L7ydH3niRcS5Hivfslqfs/eF+KMFRhuiTcXW9YTFVxO6N3OKzFAdB11ornw1ZvZhj9GTPiZNkI5G&#10;OVBEArKA9kKPYARm7q1z/fkeV77c4eh7Ksw+UWfuSy2iLcPhJ2rISh8dFTSPV9G5z81XEuqTDofe&#10;OULa3yRr+yTd2IbBiwW5LBBuQV7yO+qCobqeMdb7GOwFysP2zeaWzUKqMnS1ekQoBaOzEulKpF8g&#10;lWLjUo4SsO/hBu4UoHsM0PzRVY+VszGtL64yejigcShn5h0hF/+wS+emoXq8Ab2c9g3LcL1yNiJN&#10;rFH269A84DFy2EU0JXpLs/ZiytoF6xnU90jiLY3O4OrXOowfdqnPhjg1Y4G8UgW9e82w+EqXIrNZ&#10;1fXzEf6Cwqsr3EChPA/hGKQr6F4qWH4zojkNtUlFspiiC4HODDoX6FRSxII8s3WqeRITbdjkXetG&#10;yua11M5dMqQLrifxGobmIdg7UsGppbgVFxlI8AY90KaMnSz5ZrIguPZsCz8QHHy8hqx2MFmJS2lD&#10;1jHseyBg/P6QeC7nxpkORQozD0+wcGaTpGWTHkUBYRNm7g8QbjrEAU0h0KlHHkmSfkLasWVTG1dz&#10;Vs51UI5V+WseCGju92keD8k2C9bOdbnxXIQKYeKkz+jhGiJIIU2hr1i/FNMch7E7JKbTpTpZoRXA&#10;Rx96jV97+n7WWj7Szcu2RLE96aQtFK80+nzgrrPkHoRNva2boyTxikN3VSOkob3cpWngwmYNUoH0&#10;jdXh+Q6Q/tAAGgFKc3UzpJW61LKMAYuvyVOq+7DNBYPWtuEHAQoqE4KNK2C0xhiLQwu1Td9vjRTo&#10;3NqwoTbwwJM0YIz0k2WNc+/PGHHlj8MRk8e7Llp6xqLiBbsSRf83b28ao9mV3vf9zrn7fbfa9+rq&#10;nWRzZ5PDZTibRjMjjQRZWWTHCOwPUTYYMLIYcBA7SJAA+WjDSPJBTgR5iYEEFmDFcWQtMyI1JIf7&#10;1s3uJtnstbqqa696q973vfs9Jx/OfZdqckax4uQCjarqqvcu557znGf5P/8/cOxCqqLN2rveZuOa&#10;pjYpWLxYx53TZLuKnXcPiEuL3/ydv8jb15awGl0DYUFWdFdDi62jgL/67Y/4T777NvPNCFtWhkDA&#10;dtdClDAellgCto4kmRZgGWNw8ts1rEY2YHTx52D8fI3OHcXGpYgyg5lHbCafbnH3j/a5/2GG3/QJ&#10;Tob0vtAkRzD1sIWOeyRHMHPewV0qOfkNn1uvRtx7N+Lsr7jMPRlw88cR0V6KN2chKNFJj/FHAlTu&#10;s/5hghYd5l6q4Y53qaHBDjm4UrDxYcLSYzbNlRpFp0AjidoFGx/F1Mdh8hGHMjf6Irufl6RHMHvB&#10;o74QoLIUyxFIH6JduP9BRFHA8vMTUIsgS2idqLN7LeXmTw6ZOO0w/YiHcCN0rvEmBMvfbbH24yNW&#10;30p4dLFB776p4DZmYe/9mKP1giKtQMUl1KclYys2jRUHQok6UOy/l7B7I6eIYOykxfQFG3fSY/31&#10;iGjHAFHXP8pxPsupTVg4dYG0FFmvoLtl2sUmliyyuKSzUdDOiqowVZqQtUoBFLlRMYjbcP0PDYls&#10;v0hp1JzMe5aW+XvLNl6d9MF2bLymxG0VeI0Au6YRvgLHAQqzdxcuOtHkhyllZFPEJXlaUqaaMk+R&#10;FhzdL5EWLH/DeH46U0P3TRVMPNak7Fmsv9Lh4G5BbUpw4usBopUjBWQ9zdpru2QRuB7YoUbWdaXW&#10;VS0kkYEQ1BEmoV8oVGyRHOb0djXdzYKNjxI2PkyozcDkeZ/5F5vMX1TsXI3Z+Chl57OU2Ud9WudC&#10;ym5J1tHMPOKCnZnGBC+ltlJHdrv8d7/+Cn/tf/k1hJcbgPjA6RHYsqTo1vkr33yLk1MR1kxgcqtp&#10;f70r/HkoCqPGJoVJ4Vy9ewIsVYHUf77xG7xCAe0UeplGx9IwwVT6QjqjX484hp82GLsCfyxAugbh&#10;oEsboQukZSOtwvhS/c/mxkBJp7pulTIwBMlO68m/nmIDLsJyB5fohyuO4ZpTSn/5gcSoKTVfdm9q&#10;6rOClZcDhBehui7rb3VxLMG/+9t/kbevLeI0O5UYEseeTAqNigL+1r/1On/z++/STkBNSqh77K9l&#10;ZLHCocRtQtawka5iYhzSdknvsIJlHUJQE+hcDV4W5DTOunjNJqtvddj9vKA+n3Hi5Saf//4h259m&#10;TMYhq+91acxajJ3ziTdM8cObVBBH2OMO80+H3H0j4vBGROtRn/qsZO9Wxvj50BAPaNBJzORjITrz&#10;2LhiFtDMsz46iyDtMv5ISLRnc+/DgnOTJe5MCllBa8ZDOj6rbyW4OzDzrKlchtM11t9K2Pw05cSY&#10;Re2UhKQHCuorNqfHa6y+EfPp722z/GJAfVli13vMvegysRuy/mHE0WrO4rMuwazJOUWrCUebioWn&#10;bMrUYvezDm4I9y9l5FUbkeNBa0EydsrBXzCl2Gyr4PBSwsFqTtYzuiPTL3lGmUtFoDKmznncXCuY&#10;O2czEzrsfhFztF3CtvFcpQ22D7OP1aifd41GSSIp4pgidikSQZnmlJkp4sAgvWM2bqvvBUss28Vy&#10;QDgCy8uxXIXlBMbAOUa3GHxj6LIEFbukB4qs16XoemRRRhaVFLEw+dLCXFOVZjO1/HJw/eWv+Tjj&#10;ETpRg0VJ4FIe2ex9EXFwy4Bsl77mMXZagowhNhKevQPDnN6aFxxtarJuiR+Y7NHQFIwg1IQJ02RN&#10;EDYgXLKZLnyyQ0VnXXF4r+Du6wnOhwnTD/tMP1ln+oJi/b0uq28mtNYsxk9inALfLC4hQaclrROK&#10;gzsOv/HUF3z8vY/5n//wIs7YEXlpEvqWLClil5m5A/7TX3yHCDixYkFuOCWFFBSHklJBfdHGbwXs&#10;Xjtg777gvbUJcEYiuq88RryoilYszzy6vTHKbBddjjQjiGPfHnNSUWCHpgWuyDS69EAUSOkairJK&#10;o0iLqpqtc6SjBmZLgxAlSMt2tU5cG973EMI7BgUSICwFOuWr7N/w7gwfv1Kmb3j5+RrC7oL22Lqq&#10;qQF/+//6Nm9dWcZpHZH3m6VHBsqSJWUv5K9++33+5vffZU/arPxCgDUGyari4HqJY8PsEzWaSxUC&#10;nxK0C7ki3pVsf1pw45Ueixc9Ji74RvqyehYdZ7jTiuUX69x6tcPGhx1O/nCM2Uddtq5krO93qc9a&#10;LD0fgB2R9YzavOM7IEp0mtNYcgjGBYf3clqPurRWBOvvQ9pWeFNyYHR1HjH1VB1Vwu6NFGG5TD/h&#10;ocsU8ojFZ+skB13uvtblzPfrSL+H6qU0TvqsyJA7fxqR90oWX/Cwwh4nvhNy/92MWz+KmH/SZeop&#10;Q6elE0MBdPoHPtuXc9beiZncdZi8IKBIcecCGtMOm1dzI0FYk9AT7FzLDP5ut2DvZtu8gCrzUZ8S&#10;NBZtmsse1gSQFkSrGe3bBd3dkjKH2qTkxNcD/EkFMjXJdwCl8aY14aSgfbfg9K/WaSwrom04Wivo&#10;7ZUUsfEqd7+I6WzEBBMW/piNXQN/wgHHNsWQ0TDGlNfop1vMzDaVVpRtCiKFjSo6ZHGMaiuKSJDF&#10;JXnviKxrU8QFeZYZxUINmsSIQdlgORqvbvKzru/ijQscT7L3eUz3ABozFrWlir8REI4FecjOByl7&#10;NwxbseXCyRdbeLMJOjb08WUq6B0U1KcEyy+2OLoX015LkVZlQatWsP7Rd5r6+VxdalM8IgeR444L&#10;JqcsJi8ExNuKvRs59z9M2LmWMPukz+I3x5k4m3Lvpx3Wd8xmUz6A/UdHLD1T59af5Pw3v/4n3D7w&#10;+NF7F7CbXZSWlIWNcAv+wW/+HjUrJzwdIMMEnQ5vTvoOB5+XdN7pkXR7jDfh0voS69sTCD/9+Qbw&#10;OLtIxaRd4057kieTXYrYxqnlx1vyvwIgojUI18WrQbeXD8oTQogqNdH/ucqvqtzYsv506psfKTz4&#10;3LOLw584ApxjnmtVjUSXI7vVV9wYVbiSwuxjLlbD9KbmXRu2e/z05gK//erTiEbX7DSjLTi679Ha&#10;zEx2+Fu//DZ7KUw96tHbjWFdsH3N4H1WvlHDncyM2E7Sv1HDaBLMWazMhexdy1h/P8WyfFoPVUaw&#10;ypXrpMCbSVh42mft3YR0M2P8IZ/2nZwy05x4oQ7OIZSg8gIpwbJGvFxHU5uy6G4UEGeEEx7oyMjv&#10;zZhRF8JEZVg9Jh9p0L6XcnQ/Z+qRAGFXEZsbsfxSjduv9Fh7J2L5ZR9px+g4oX7C58x3fe6+kbDx&#10;Xs780z6IiIUXfPymZOtKRhrZzD/jGCKKTCHcmKmzdQ7v5OzfyZk472DVNerQ4uB2TDhhwsiDj0uj&#10;EdIzXlRvz+T2nADqM7apVs7ZYEO5V7D3Xkr7bknaAeGYv+sD2L0xD2QblaphKkQDVsn0OZ/bb8Ts&#10;X46ZeFoSLiaEizYqcol3NN3tgmiv4HAN9m4phMyNx2V3sDwDzZGyCmstQGqEKNFam5ypAq20KQJV&#10;uVGdV1+VQut40PIkLLBsU811A4EzLnEaGjeQeKGPrCXYvoPlWWB1wbOh57L60y7xgSlGZN0SFWsT&#10;Qjk+0brF+rsdyhxmL/jsfpHQnHXx5lJUxwB38T32r+SUKSx+t4YcK+i8l2I5YHmyisu+ZA+GC/TB&#10;7wcGsQBRECxYLC04TO/47FxLufdmwv6NhOWXxjj/FyZZf+eQ3lZBdJAzWTjDIkIBdiNi6fkGm+93&#10;+Me/+S/5jcTmjWtnwc9A2fzv/9H/wbPze0Shw+R5jc6K4ec1SC9h+mmPyYcCogNFfj3lX3x0DkrL&#10;tKb9vNrHKMWSEmasSvh0s8VfKKC3qxlrWZCYNMnAEXtgSHRFwuA2CvSGOReY+TkoKPaHrjQVJiH1&#10;VxlTt9j7Q9fO2pddUAZFM1IRH+T9vjKmV4MzlbnZBRsLxl0WrkPnRoHQ8Ds/fQaUMMy3oySY1WF2&#10;AZe//AsfMjWecphA9FkPq4TDDLLc6F64kwUqMuSrI2zi5nnyEugw+aSPkC5rHyTUZgPsBkMKe4nh&#10;Fjvps3M1IdrJ8ZY0k+dc7r2d0rmf0ThVtcJVO4caqa6CxvK0CZMKF8vTWDYUaTS8j0GS1WfzUo8i&#10;gxNf9xF+YlqcpEClCnfaYvKMz/1PEho3MsYvGASyihOC5ToTpyw2rxUEYxZjDznoNGHisQa97YL2&#10;3YKpczbeZPVaRMj993tkCZz6Rg2rZaOOUg5uZChh6g+r78YU1aYhhXlX40uC5rJHOO9AINHdks6N&#10;lPadjM62eej6jGD2KRfbtll9u4cTQnJYcvOP9ll+vo43rUCkJueqQWcFtWXJ2AnJxpUUjc/EQz5C&#10;xkg3p7ZiUVuxIZcUPZvkMCM7kmS9nDzVVe+mWaj9XJ+BW+gqpyPMJK+ooIQNTqCxGqZgZ3sWji+R&#10;Llh+juW6OJ5jCkReacj5yrjaiZKq46KouOck2W7J3dfaZEdw8psNBJqbP+mSthXBUp2dDzI2P0lo&#10;LVosvxQgpGT7s4QsLiF1kaED2qF7A7aupUyfc7AnFOk69HagNiWxapZxKASmy6SabH1YyWC+9Y3O&#10;6OLvRzRZCZR4U4Klb3mMrTrc/zDmxh+0WX6pycTpkKO1I7pbinhTEixZ6KS/ECwoNVluHv9//ff/&#10;Bb/29/4Kn2w2+Wd//Z/y0sl12tLi3IuOSW3AsTycVqDzFNkIKO9o7m04/PG1s0bys9/k8HPbWvsP&#10;o0212C149dpZ/vPvv0vnRs7YyRrCPhqwFaGPj8HwKHBDB1VkFJkp/D3IDjTIgo00AQ9QBgAop+xe&#10;dewyWu23gA8QKXLgAXIMpzY4hy7N2XVA3stwgxI7qECsSlMeZewc+rx/Zx7cqu3m2EnMiJZKgFfy&#10;l1/8BCFga6/OrZ1ZLq+P8etPXWd+vENt2oK8Z3aMB3KseuQF6Shh4tGA7oZg62rO4st+1f8yEl74&#10;GfUFhzzOoVA0ll38T2H3ekJjOQBXY7keWkUUWYkrDX2R0IIyMYtO2gUqt9Fg8g19nRMNwnfp3BDs&#10;3yqZe9zDn9foRA0axGXo0blZsHM9YfyEzdgpD7IeaJC+S+dzxd6NkrFFSXPFQqcpwvfZ+TClva5Y&#10;eTHAWwSyEtkM6Hyu6OwoauOQtjMObsUkh8pUjaU5NcJUccMJi8aCQ22uCokTiDYKjtZSejuKpFPR&#10;Xz1m01x0ccYKIAdbUJ+1iXYLlp5xuX8p4+aPurROWIydcPHHJZafIKQLts3SC014a5/tzxK62xbL&#10;L4ZINxosXATYzZz6jG3ctNI1yfjSAV3lh4sYVSRIKUHaqDI1Ia8QSCkqN7E/WROGoN5qYshqIeY9&#10;UJoyDWh/GjFxrsIYKjVYYMKxKLoed38SUaZw8js+tRMp5YHE9eHwbsnhXdj5PGP+aY+pxy102QXX&#10;Zey0zfaVgvKVHsGYTXoYc7ShaS7C7EUbUsn2tZiyhOayC5ZpYRNSku15COlghQnSkWBpEBloCUV5&#10;nKRl9Bh4dBp0Qv2Ux9nJBnde7XDntSNq07DwtMfRWsHa+zHnphsgOwjbIr7vcef1LsG4YOxUSLTa&#10;47f/vX9OO7J5fGGPpOZy7kUbYVU8j/KB62sDOI63HYq1mN+7/DTbO62h2NmxvuIHLODoYgUUAuFm&#10;fHRnlh9fPcevPvUFt99MOfV8E+HHUDwQDvfPAaAt3JqDJiOLczwhQZh2V63MEOr+mtfVdNHmT6qL&#10;g1B2Gt+ybVV2DE/QAxf5mYTLMADYUmqKWGP7lsFyFJHRfCgKbh802Tysg9XPDRzbzwzgMnV4fGWL&#10;q2vT/If/8Ff5bLtFFgWQu3z73CbLEx001mDgRp3S/j0eU20rY2af9Lj3ZoqOrUEv4dCRK/EbLnlk&#10;3AvhFkycMZXb3qaidkri1jOjLXoI4YKFsBQ6lXQ2C4IxCb4g2y0oc/CbIXglokjBlhRtl/WPutSm&#10;YfqChU6iwSYiA4doTXLv7Qi/JVl8voFw2lXjvEW65XD/4x52AAtfqyNDE392vrDY/ixh/oJDc9kj&#10;We+RHXmknYTOhiFzKArYvJYPtFFtx2ABaycsavM2wbQNvoBEE20WHN5N6GwYyUzbNd7Ime/U8Wdy&#10;I2lQxmaBKRAiY/yky/6tAlVanP+VFjuXO7TvlbRXYwOyDsFyMqTMQEaUuTH6abtEFRLpmZcmLMwk&#10;zTXxLYtoPyE7kuQx6LI0HSC2YPYxB29Wke0IyizDn5CIEONx5mq4MKqOzEF2XJtn6axZHN5VLD4X&#10;ImoJ8Zpi/QOzcU0/E6BT0zIlLNBpyOrrXcoETn7Lx59TqE6G1QhoLTkc3MtBF6x8o0HzdAZFhBAu&#10;6ZZg5kIDv5ZycDfmcD3HCQTLL4S0HnYpjwo2P0jobJY0ZyxapwQ662PRaqy9HZH0YoIW2J6FW9d4&#10;TRuvJXEbJZb7QKTD0CAO1CIkEFvc/yAmSwzMZvycBW5CY8nn9p9ErL8bsfitJkW7YPXtLm6twjOO&#10;WXQ3UiaCQxYnwTvtM39eQhENGZlHrjlcdCEHn3Y5bNv8/dcugpdVio19w/czjq+SsdACnJK/8bu/&#10;wNm5PR6e2+f2qxnNEyG1GQc3lAi7QIhqXiqqPm2FFRj8cRn3SVjV4NSCY7b2GJHLiBGTFG1pq/ye&#10;RBulcWGcnQdcrC8/y2ACal0pLunh1QoHWSb0crPypU2FNzruu2kN2AU3d5v85j/8Fcht8DLsMKKI&#10;4POdFs+eWmf3ZsbCCzWE7g4M76A/UD1gBHPwJiVuKEkObILZDHI98gzC0Pk3LHM7eU7zhMP2p3Bw&#10;O6O2bCagExZ0twvGHnEQXsjOhwVpF+afcsAS9HZNv3C0myEsgRP4OHWL+x/2EBpOvDAG9bwC0EuE&#10;7ZBsONx7s0swBivfaSDrHUNyUPNQHZ+19w7RwNwTHpYD6aZL2hVsf9LDq0PSybn1I9P0r8q8YuMG&#10;KqMXNMAfk4TTDuGMjd2yQEp0J6d7L+PwXk532/T/unWYOOtQJpqjTdNl0N0s8BdsdJoO8VcSdK4I&#10;ZjSNKdj8JKax7DD9osPUI4L4AKK9jLQtyBNNnmozHr5kclowdtrHrhmMpvBtyGyyvQJ3ss7GR226&#10;e+A1SuzAQFeEhKRdkHcsvEXJ1uWE/Tua2jiEkxbNZZv6oo1wMsPUMrq2+hNb2nTXS/bvaFSuWXqx&#10;Rv10yeyWYutaQjAZUF+xUUmBcDw23o6J25qT3wzwF0pUL0N6ApUI0q6hgVp+qUltOYMyQ+U1ti6n&#10;7N8qCJop42cC5h5tYNu2abovM3Y/7NFezUmjCv/3XAj0RixKQm3ahPRlAkm7RG2CEIoyh8WnBBNP&#10;aJPmlpimZxgU2/pEv7gOm+9ktO8VnP9BiLsoIY0g18imZOJ0wL33Ixpzit6uyUue/FYd2RSs/bhN&#10;Z0PRWrGZecLHaSQDDslRuqtjumWBzf51cLqK337zBTa2xrAaPaP1PfjjnxUC91/Q8MQagbQK9joe&#10;P/y7/w7/7a+6Ol1AAAAgAElEQVS/xq89dZXydo/DVdO4g2vSfFkKM4/ZeBNlZVdyQ3s1aP8diQJG&#10;rz1IJur+MxkzrQtLZTcsW2s5jOJ+ltf34AlVMfiFtKEslLE+wuRstMJQeP8sDRBRXUxqotQFq8Sy&#10;C0otKsEcxT944wn+7a9do7OaIKXHzCMNA81BkncU0jIUOP0c0WDvkQXhlKRIS/pqi4PdQIEqS8JZ&#10;BaVZ+Fa9oLVo0V4tydsCZ0rQmLdp3y0o2iGHaxGbV1ImTtrUVyT6CA7XS9wQDu4V7N81HR7CNsPi&#10;1WHvegdxS2PbIGyBsCz2b/XQAuozFt17OUVSVCwaOfFuRlkYT2r/Vsb2tbSS8jQVPRR0thl4UbZr&#10;ICVewyKckoSTNs6YDZ6AArL9koMrPXo7imhfk8eYvt1TDo1FSTAuIVQU+xZHmwWWBdufJhSpy8yT&#10;NWSYmcpCafKews2YvOBx9/WUez/tMf+MhzOREYaKcAnQTuWNVTuRFCALKHrmAQqfw88z9m+ldLc0&#10;Z79Xsvg1nzzWBLWQUnRMKKwk2BlODUgSJs5q/JZNfKQ42i7Zu1tSm8qZfSygNsuAqNPMKqMvTFkw&#10;/7yHHSq2ruasvtFl5dshsxcDjraMBOi5cRe7ZdO7I9i/UzD7iEfthDDGzxagaqy+2aO3o1n5ekht&#10;qQdaEm+HrL/bI+3B1Fkje3r/wxi06Q5SGlSOYbvyYXzJZvZJByvsovKRyq/OmX3WRRc2KvfJujnp&#10;gSLtlHS2FG7dw1DQlxQ9j81LGdOP+HgzCvJ0GIHlORPnPfJYc+/tiNaKTW3MRynYv9MlaWta85KN&#10;T7qgYOq8jbdgs/N2h/a6YvZRj+mnbSi6Az3sft1vsForYyscyNoByc0O1zfG+bs/vghhbIzfzyMq&#10;PmZI+s/fN5QYoSyn4Ci1+M/+8Q/4n159hm89dI/nTmwwNbbDhCtpBCmhdUQ4qfCmqdoefYQdUxT9&#10;pLE7uMyxfOrgpoa2wJQihMYKtW27ywr2VaWgftx2V6PwIBixj9MC07NaKkAXVa5LVBW7UVP8YD5g&#10;ZKeo+gf7OQSlJZaXcvmLZf7ev3ye//4vvcPORsqdjRQ7FJSJxvIkSy/4QDRyzuqrygnGRnvMGJCb&#10;qsjCCxVuSw/JKVXJ2CmHvZsl0XZJa1ozfsrkUFZ/ekB8BBMrkvlnJTiSvY9L0iNtwkzXdOL0IzDL&#10;MjWBdiUKZICXJRCZFrUQDlZLVBENikwaNQDz5glkHT3wvqQ0tsT2BfUpgdeS+GM23jhYdRscATmU&#10;R5qjOwndDUW0U5Knxu5oIByzOPUdDycswDPjQ6nQEdi1ACeQWJaiteCy+VlGZyNj4oxDc7GGU0+R&#10;rsnL1c/4nCgcNi51uf1qxOzjHq3TpmouZHL8PVRjK5yQ3j3B1tWIaFsRTMLCRR+nHiEsn93rMdvt&#10;NlliOor6iILTLzvUTtY5vNvB8jRjSzZTZwRpR7N/J+P2qxHnf2jjjvsGLmIl6HKEZZiU6ac93FrI&#10;2gcRt/444vQv+iw86dHb0UjXaHkereXYLoyfkVDElbdVY+OtnO59zYmvB9RPFlDYHFy3uP9RD69m&#10;yBCCRcNLmB1BvFuQdgrKTCItjVsTBFMO/ow2YbuWSN+0bFFUU0KZ6IEM/HFNsBCAlTObSyhzdFYi&#10;PJv2rYL925r4IGZsxWXqkRrCS9BpiRbgtjKWvxGwdy2nfTunXRbkCYSTktO/EGD5Lquvd4gPSibP&#10;u6i26S+uT8P0Yw4679IXE/pSaqm/rARAk40Purg5/I1/+gPIbKSfDhX+RlUc/yy9n2O5Qm2o8iyF&#10;qEfc3Brj5toMv4MybX7a4eLSIf/bf/w7CLTZbMmQlmUgeMUIW8KI4Ru1Vw98a+y6sJRlLylb2nUl&#10;EGpguUeM3peMS9/GjFyzjwOsup0Gl1H6Kz74VQMw0CYY3BqltqAe8Xf++Gv00oDvP3WNc7O7uIcK&#10;2xcsvewjndi0Iz84zkrg1z2Td+wbOQAtEDonmBUjHixQlnhNCyeEaF/RyiXedMHYCUNpvnjRZ+wh&#10;49UcXVNsX08Mi0rNpr1W4DdBF8LQhikGSPQ+sUF/NyoqXJYUxlD2u18QYNkC6RoRZztwcENwajle&#10;rYbdUMhQG5ePBBKH7DCme1/R286J9zRpzwyl04DmkhGYObpv2FGSTmmwgH6GioqBcQUMr+G44HAN&#10;lr9ZI5hz2L0Ws3UtZ+tqjhuCVzcyhIiO8ZgdSDpwtJ7ROmt/CXowGFfls/uRZudzQ0e19HxIfcan&#10;LAvsSUW6EdHb0gST0FxwcUKBlJAcKpx6gYo1yQEkcYn6osQJoDFvMXXeQSiB2/JYf7OHKgXLL9UR&#10;dtfMh2rMdZrSetgD7bP7RUaexNSWLWrLJlwrDh16+xleKEy+rdQIz2X/Ss7ezZSFix7NMxpyydbH&#10;iu2rEeMrNgtfC5ChwWIiwB2XuJPCTH5d6TDbmWFd6WjynkXecynTlCwqaMxbeFO6EheS3H2tS55C&#10;0MzxxgThhIM3Bm7dhzxl/JyHxmb/VsrO9Yzuds7c4wHBoqHf15kGETH5hM3kQzXuvNpD2AY6htc1&#10;C1Mr3BpYLYtks6DIYGLFdIqQHc/3wUhKqZq7wg9ZfysjTBX/9R+8yIefL5nQV1l8qfDxZxm/ai0+&#10;aAQ1Aq0kwilMlweGZKXMNFuRIC8lWo0o4FWpsLLoJ/nFoPAh6Nuf4fMwcnvVCZSWdWVbwckC3ikG&#10;uT85bNRGGC+kHJ3kovLu+iNmV/gsLREPkCYMDeqDfnHfzxxJMMDxbQgQTslv/cHz/J+frPDqf/GP&#10;kBoWn68jvR66knUcfTiBmchWPcLQDenBbWitjRDRyCANdjwrw3KgiCzQHpRdpi7Uq86HAoqQnUsJ&#10;29czHB/mn2uiEs3uFx1mXvAJ5l2Ko4QyV4YfsQCVi2pc+o9mPBRpCaPLYSssp0S6Att1wbXAyU01&#10;ENeEhKmi6EiirZSk3SVuF0T7iSmcWAY3F0xIJh+2CSct3CbglxA7HG3m2I7ZA+78aYeTL9fx5goj&#10;ilQV8VE59TmXneslh7diWk/Y1OYC0t2MaK8kPbLo7eXER8NeZMcXNBdtJh92DNde/7X1x1SBCG16&#10;dxXrlzPqU6Zdr0gLbr++T9qFh37Z9Gyf+6FryEmt4dtoIkyYp+H0D0LyXkG0Izhcyzm4W3Jwu2Ty&#10;rEWjEOSRpruj0K/FLL0UIt146AkK0ElK64xN67QR2+nnDYVVY+OD1BSJXU0eJ7jTDtGqw/1LPSbP&#10;OkxckFBqtj4s2P6sYPaCzcxFH1QHNSTXNHk5QOvSJOsllB2bgxsFvZ2SpKMpc4P9KxKYeUgyPyug&#10;zNC6xK1LNIqko+nsaLQyrEJ+A5Ze9LDrKdNPuzQW62xe6hLta1bfipg84zB1wUHLfFAM6q6XdHdM&#10;yyd+jko10rYoM40dACJCWiY0OEaGMHIM3mPf+AUhGx9ovIOE3/3ocX7rj15G9Ku+x8skwzX8Zx3H&#10;1r44ZiM0VUQp9eDPjkpNUsKAT3TkHLr/HJpBEbBvd0T1vVbDjw5MkbZKK1gqbbv1ZA6/mw9ArSN5&#10;AIRlhF4eGCtdDN0IIU3Iq7WFQCEquhvRB9z8WSLNmhHDp4eDo0FKTenm/Jc/fIcxF9S0jzeVG2iJ&#10;5Ljd7IfqErBMbvAY7kfwZTvbHztlujX6Yj2qBFnLmHvM4/7HKdFWh96epjFnMfeMiz2WkqwZOqOs&#10;VxJoid3S2JYE6VTP8IAvPvqc2gBPKVwoNWWakh9B2XPJeilpNyU5FOQ9RZFWVWSDMmF8xUblxiAs&#10;vxjizQnTrkSBrkJb6dh4gYXSmuWXJrjz2i43X+kye8Fj/EwdWctBmCRjbdGmPiPZ+CTBqYWEp2Dv&#10;85IsUcxeqDH3tRoQE60qkkPFxONj4PYgib5chFIgHIt816I273PyJUk4GdBe7bF1JcVvwdKznmk1&#10;02VlsGCo5jNcIALQMsJpQWvCoXXGI92HrcspqhCIWs7J79XZeLfL/s2StTdTTnwzRMje8L7AeA39&#10;/l9A+A7ta4rD9YLph216WwVZx8dt+qy9e0AwJph7xkButj8o2PmsYO5xl+mnHXTaNVRlnjWAqvTv&#10;VzrCyDRaApU5bF0z7C7BmOEKdELTwunUlGl0rqbD0tcts0CTgLSTk+xpjjZzirRSWSxShJVj2S7L&#10;z41zsGpy0tEuGIR9PlgznQ1TGKhNGGIB4+1n2L7ZLMhs3KbhGext5VCEIPNjHl/fFgkJuHU2Piix&#10;78e8cWeWv/ZPvgNBxFCcfWSO/3mUHoFhc8Qxl2SwZMz6HHGYhtTMX1GbYBjd6KEx7Bu943ZAZm7r&#10;qcx2xn411fq/Sge2px+6KWGu8GCII0AXErQpP8u+oqSyQeSmIlwRFAwNwc8ZnJHQd/CDBiE1Ze4w&#10;MX7Itx+6SS+H5XO2wXY9aMz6L8y2IdVoygo0W3XJixxyfTyX2T+koOxWAunzGmSVy8wyWmdqHN4r&#10;idoFKy+61FcsIIFCUMY+2LB5OWfnahs7BLcmcTxTGJKOGlZSldk0dCkoc01R5KgyR6WQdg2Y3LYN&#10;gaPWhsTVCQWNBYnfsvHHPbYud8l6mpnHa2itaa/mbF/NWJ50jReiq81IaLAElg/ZocKdTDjzvZDN&#10;j1M2r6TsXU9pLNrU58FvBDgNzcLTDVbfPmT1nYiFNCCYceleS7j5aofWsmT56+N09zpsfFLS3T9g&#10;8XnPMIYPWHwq4+cKkm2bW3+SMn46Z/7FKe6/fsDerZzJ0zZzzwTIWgLVcx6bAyNTYXRSGwOZAzne&#10;tOTEt1wDYI4125djvJbNzGMWW5cTtj7KmX0+gCz+yvMJG4q2zfa1mHASZp9ocffVffxxj40PuhQJ&#10;rLwcIhqC/Y8Ktq7lzFywmX7aQqc9hCtJtnyO1hOmH/dAp6YSr13iLU0wqaEscJoJC0/b1GZdvPES&#10;rJHQrYJyDENM0+1k1XuETUm4bDOR+ORRhhY9hCVJDzxuv9LBbcCJr08STDg4tdTwIubVek0sknZu&#10;cs1NZQZOA1JTn3W4/3FGuifwFtWgAWD/M8XEUyG62swGq9WV6LzGvTcKwqOYN+/O8Bu/9W9Uy0UP&#10;836D9frnNH6jL//YeUbDYyoY3QNeC+LLaboHw14JCIlWQ4gMAoRZLrkz/s3chjMZ6GzUqBiqHgnC&#10;Q8py6GZWJygLqhsskI5RFiO3wAeECU1tWzMoPQ9G9ueNgTj2swB0YfHi6V2majl5w8VulsdC36Hx&#10;k+giYPdyysGdkuWXJMGiXfHDlUycsvGnCmSlCXJMmM6yiNsG1xdOSvqMFOZ3CZMP2XRfLwyxpp2i&#10;Io2s+XR2cgQwfd4jjRS6KInbisNoKCAlRL99a7hbCWmquGVpwsr6vI3tCPZu54yfcpm5UENbPaQn&#10;TWioU3As6tsWm5cL4t2MYKVg4aLP6psJzgeCuYs10Ib1xVykQPoavQ86ybCCnMWv+0ydh4PbBUdr&#10;Oft3QIjYEH/65nnLDNp3E078Uo2xk3X2PsvZ+jTl5h/tsfLyDF6rw723Y/I/jTnzPRdENtyILFBR&#10;wNq7McKGibN1Dq4dsP1ZztwTNnPPuqA66Jgh+8/I6+/nb0any2AuDBxnBSSm4h5LDu8ZIoIz322S&#10;d0t2rmeEUx6NU5bR0Bg1rBqQHnuf5WQJLL0QAofMPh6SHWl2v8hZetrDW5L0bmTc/zhl8rTN7DOe&#10;MX6W8dI2Po7pbCn8lqb5sEuxb7HxUcbRWsn5X/ZwWgUozcRjFqgKT1nCKOnBKEaN/r2VGBouDFu5&#10;02TQhqp1iRNC1oVbP97j5DfGTGtoXHU5SCgiRZaA7Qgcz8GIeQNlQXM5ZOtaxva1nOXpgNbpnN62&#10;w8bHCUp5TD1SA3+oaRJv2Wxf6lDX8M8vPcJ/8E++a6q1djECaWO4CP/cxm9kAgycpNHF2f99H8Ly&#10;wKBVlzdhrh6kvMCYJykFiABdxuhRC28+n8KzqS2EyG78My97wOs0ZILSQUphREKq5xYw4AdDFFi2&#10;MF1FShpnUWrzAoe9Jf/qA1J5gBSSJ07cMdSX09Bnpn0wpNW5w+0/iYnaivqkwHIt+nxth2sl7Tsl&#10;D/1qiGxFiHIkGtWAlvQ2DUlpOG0NyB8BdFFSm3Zxa7BzLWZlxkEGmnxf0r6T05iTTDztmhDUlaTr&#10;AXd/2jP8fhVAd+EZ2/DiKVUxmjhI2+PuT3rkqWL+ogeBRbRX0N3OmL3oIMgHC0crkKR4dR9EYSqH&#10;aU7zjMViFrL+QUTaLll4NsSZKI2ACBl+zWavqyh6Ls5YjkpivCnB3JTLzKM+6aEgbhfkXUWRCoTU&#10;jK3A+GkJURdhw9QzIX6rwb13Otz96TZnfmkKXSqKSFNGHlZDGKIHBTg+O1cz0kPN4nMe3kKB27Ap&#10;M8Xkwxao6MvdBXr4RVhUGhiDkMCcd5QXrm8Ic7AamrknA+69HbPzySELF8fobu4aVhvbhrwcvmeF&#10;kSJt2xzcTRlbtAjnQJcF/kzIjd8/pD4lGb/gUO5p1t9LCSekwe+VR+YmRYONd2OifcX8ow7N8z7p&#10;VsG9NyKyHjTmBMPyt0an6Zem/oNtnMcKjw+QAAzAyIXCnypZ+VaN1Td65BHceb3Nyst1vOkSnZqd&#10;NI8kOge3BcIfjpkuwGoWzDzisf5hSnglY/Jpi4XnjGrc5qWU9p2UsSUXuyZIDjXdDQP7+ds/eom/&#10;/8cvgJcY43dMVvNfg+H7mcdx390MkSmUDMfIAPr6eT5VFsfrL7oygNJF5RmDfv3qNFqXGZDal/4H&#10;0GVuULgVHANMEh8ph8pM/ZsRBktnSr8Cy3LRKqUsCmxASIWyYMLVeK4m/VIB5M84+vF6NXsXx0xf&#10;a9i0MSIAx4fINM2XNJctxk/bjF+wICsgFcw8ZzH5sGsqi40ESg9VFEinHEBjdCzpbGQ0ZgVWXZmU&#10;yqi37Wj8FvT2NBCSH+Xc+2kPrWHqgg9ZB5WBKMBpWNieQZoIx+hyFKkkOKkg0dVOlYFj49QkaaQo&#10;4wLLjpl5LODWKxEb76fMPx9iyEz770OaSF5WL0AIdJowfsHFbYbcfz/iiz/oMXHaZeykjz9t0Tol&#10;2fk8Z+tyzNI3Q6SbQSlAZsiGQ9BQBPMlCM+8eDSmt3ekBSmOqJ8JWKLB3bc6rP5kjxPfn6A4iLjx&#10;xx2mHvaYfNQDlZLtWRzcSajPwdg5n+hGhvQ0U08YbMuD5JaG1aP6DwVFV3Jwy+A8paVwfA+3KfCa&#10;rlnQRTacRVVvd3PFoXFbcrBW0FiMOP8rLRCKbCc14u2jnpZlc7SaU2YwedYDESMci71PYtIOnP6u&#10;C45k48MuRQ4nvxWAE6FSkIHH/icZh+sFzVnJ9HN1st2Eu38ao4Hll3waJ6Tx+Mph8r4/9YVjZusx&#10;fXFLgPJBWSBKcCrsksqh0IOITkjQWYkdxqx8o87qaxFZrFh/v8vKN2pIzzBcRLslKjfYUKzcwG36&#10;ObAsY+LhgGjfYuPjDLTL5JMe8193aS0rDm7ltFeNTCsCbFfwb/6Pf4lL15cRzQ4oORL2wiiO7/9R&#10;0eNf6RjZAKuvg0ihqhgjQJcaVWosS4IQqLK6f3tkflmAlMaW9U/d/1Lm7ct/R2CHMxIhVdr3WAab&#10;bwFQGmLUB46yMO6mwMb2TFKyzPt9txosaHoprSAzRKaW/mr2i5/1/JheQVzFcj2jlOAE1mDgh2Nv&#10;kR+52DXF1BOVu4Rk433IegUr37LAFtihhS4lt34UU59xmH3eQScJwnXorhrw/MJFz/SJ8oCHIkzo&#10;Yjuw/3nE3s2MPIblr4V4U4UhOrD6nk0FBq/mh3Rg9/Oc+lIdRGfE/S6RjgnlpW8YdIJ5xfxTpi1P&#10;2jD7TA10zxhXWyMc89yqSAdeg04zaouKc9M19j9P2buZcbhmen/rszbhhOBgvcR5L0La0N3XBA1J&#10;MAG1OQe7KaEYEZ6pxn+w/0rQSUzjTMB8x2XjUsbBtQ5jKw5e04g4+c2A2uk6B7dMdXrqfIhO4O5P&#10;Y7wmnP6uM9poOax1eT69e9BZz5i7WCPrlmxcirA9QwirleFUtH0YO2Ex84RtBLoHIQ9gpcw8GhDt&#10;99j5PKJxYoL773Y4vKc494MAuxmbAosEMpvDtZjatCCYBRSUkc/Opz3GT1oEKzaHV3sc3FUsXvRw&#10;pwtUVCA9Qb4v2f3CgJ3nLtYouwV3XjfMMyvfqBMs5Og4Oj52gHANNCbd00CGNyHQhULYHruXczqb&#10;lVSZrXECQTAG9TkHt6noV4aGXU4KK0xYeing7hs9kkPY/Chm8ds+2a7g6H5slARnPXBBVED/4ZqO&#10;WXw+wHIKtj/PiNuKmUcdwhWX8Ixn6OetgIOrEfGtiIdmDrl0Zw6pR4P3kQny8/L6/6+OYQhsvD5N&#10;Pxtk+rfNBlMqIzQmHVOwUoVCKT0sWeiqkwTDVH7s1IAWZRKesJFprLBc0tFcpBBGfwISU+QYNV6y&#10;ymuVhmZVesYil6NW1vKpBx1qwRFoiy8dA+yKHsTywzdVfa8BqXDsyrDa5eBG+jujSj1u/jhm++Oy&#10;CiEkh5/D7q0cy5Vgh9x/N+bWjyOECnDqgva9HNUzIEpKl/adHL8FtVkTNo1G7UICmUPWM5Hl1lXD&#10;WHzmOw0apwp0lh1Lrqo8QGXD8FdISHuanU8yhFcbvgSZIZ0SoUAgjfHMEyYelcw/GbB9reDeTxKK&#10;XoD0XRAKyy/QAuJ9CdIbvCedFWjRY+KizbkfjtOaEyRHsPVJQWdLEzYFliWJ9zXpIezfUdx7P+P2&#10;KzG7l6BIPMO0IoZhZv/fwNhkMZMXbGozgp0rxuKf/GYDx4f7H8boA4fDewVOCLUlh8NVQwAwfsoH&#10;3+CqjhuGgL0rmtU3E/ZvKaKtjGCy4Pz3a5z9xQanvy058bzNzHmnkipQENjDqcPQM/LnS8ZWbLpb&#10;0FtPCcZ8ygziA2UKYNV7yLoZaQdaJ2xDmGo57F035Lczj/noDmxdKanPCCYeMi2BxuN22f4kI+ma&#10;zzrTBXvXeqRHMHPBI1jIUVE6NH7V9YTjEd33WHs959YrKXdf0+jMNvdvFWgE6ZH5QNGDo3XNxscZ&#10;1/8wI95xELZ9bIkIC3Re4IylLD1bw/Zg7IwNhWb3SkLSMX+z+0VE+3JGfhQihI/wHIRf0WIFBVMP&#10;eWYz3Cm48aOYtR/12Hmrw/7VHvuXdulsptgO/PCpKzDQ7/7/LNb98jHq/FU/T3oaX4IWmmrRmCKi&#10;AssVIC1U6Qw/X53CEKFGlEV5bJ1qAZZLlmYFttBgO2M7RdI27ptAC4FQuQZteMxGe5wFJq+gS6MW&#10;JR2FFKCyIWmB5UpcBzw3g1Ii7NH4vR/jjp5QH/+5/40ClDgmwzk4he1wcMvoa4RTBkMXrwnuvZtT&#10;nxEsvuCCjJk843G0nrB9rcvMQw2u/+iI/S9Kpi76ZJsl3a2SmQsu+LlpB+rnqDTgOhzdKQeTvUhK&#10;Du4UFYi12qH7+RspSQ8zo+/7EOyvQn0Cog7sfZFi+TD5WAPyDiiNF1rkaUkRhdiNHpTaEKo+EeLW&#10;AtY/iLnxhzEzj/iMnXZxpuo0Fg45uJUxca6BcFKTJwSEdInuwNYnbZJDTTAGY48H1GYcHF+ArdC5&#10;REjLMJbczzhaV9z/KMNvedTPWhAXw7mnB69ykEPDy5i54HPntZiDzxMmLrrMP2mTHmlweiy/6FEk&#10;BciC3naO5UA4pat8wPC9Cc9j74pi63KKW4PlFxt48wXkMf5MiU4D3MAm8H0oEya7LkIKorsKr+Vi&#10;+dmwFUwARcLUIw6NeYvaUoHcEgYAvq9onJZVG5eDSnzQHcNCIxPKI5f9WxHjKxb2tMXuezFZF5ae&#10;c8GKhyD63IC1xwrJ+EkJSczMEx5jpwR2LYfU8NeN5hopArY+zNi/bUL/2qShHxOOQlgBFIrpR2ym&#10;H66Bm6HimDKFaEdztJHjNjSUhanqS9OJo4uiMvoF/lTJme+5WGGJzkrmnwsY31Ps38w42tB0t3Lc&#10;Wo7XEARjNt4YBGN1VAG3XusycdJh5lGX3U9jDu4qunvmNWkNWpbIMTg52cX1SyM78XMrmP+aj753&#10;iYFCayQ1t8SR2oS0Vdlb5TZaZ1iu6cDQmTwWyehq/0OnVCJ8ZgZqtJGhbeyTdLANV+DEpqDdr8QJ&#10;49EBysNxFQOufsyLVgWo3MLSyriZFpRJH4GYIXyFZ8OJpuazB7EnD/YNHssjjFhBoUBbpKU3dOVH&#10;BymTHK2lhBOCxglTvAimXKYeTpk46RqFqlQTLvu0li2KJMef8hlbklh2AdQ4vNsDCa0TlulKFyMb&#10;kACKAq8pOftLPs6UptgPOFjtsHkl4uRMACIauWWLzrrBJ0480iQ66hF3SxaerrN5KWLj45SsrZl5&#10;soY1XlBbsNAfRxzczpi+6A2ou3QW0TxrE04FbF8p2LicsPMpjJ3ShA2ItmH9vZil5z3QCcK1OPwC&#10;7r6dELRg6RmPcDYkPSzZ/yImalei3w44vs304zD9NcH4fkDvfk59xSVaTfEnXKRjjMuDRpDK06zN&#10;e9SmBAerGePnBI1TBQ3XhVgSzCqwSnRkWgXdsCKdKI13pDUIz6K3Jti+muCGcPLbLexxTftKjj9t&#10;43o+13+/i1OD+kzJ+DkHdyoj24ZbryimH3aYfdY1ueBqWmkFdlhiByHk4NYT3ADSKIdSIB1Btqs5&#10;uJngNcCumwRt+25hQvZHHPSRYveLnPETFuGiMGSzor8vZ0w8ajNxwQVhDKOWKe6EMJuWHhkvC/JO&#10;yP33Eno7JcG4ZPYxn3DFhljQvpHQ28koIoAM6aa0ljXNMyUyELSmHVqP1iE1xAlF7LP+bsL0QyHh&#10;Mui0gmiVGss31FkitCGLCRYFiws2U7se7dsZ7fWM7q6mu2PWrmXnlTG2mL3oABHTT4S07/VYeCrE&#10;n1BE2wUoh6PNhMWxAxYm9rizPYmwC+N9/f9hBI9dRoMWhG6MI8uKFEIZA5g5UGRYnskbq0x+qQnF&#10;9hzQEgv/+8gAACAASURBVFWkfeSI+a0AbU1tCquDbfn/N21vFqvZld33/fbeZ/zGO49V99bEIlks&#10;dnNqjk2yB6nVrQSWAMUJ4jiJAz3ZDpAXww9GAsRAkgchQQY/2EFebCgBEsg2DARqWS31LJJNsjmP&#10;RbKmW7fuPH7TGffeedjnGy4lxXGgPsAl69ate75z9rD2Wv/1X/8FZd7dGZkk56wJXQA6RkUpZ6gh&#10;1UlnCldOoPwYKUqKZOyzqkDhyZLLcwdg1iaGbQI8hS+N5yTA6krGTCnY6AW8YMGUlYc5DI+9govf&#10;rrtKDT+nf8tDhrD0rIK0EiEVLrQ89/UmhAaSDmsvxRDk2G7Gyb2S5pLCa+NIrF92TI0lnHfYoulb&#10;vLZges1j/2ZJsmeJl5Sr2fQE5WnAyWaf6fMeommZuSy59WNNcmS4+Bttdt/ucvRFTm8/Z/qix/SF&#10;iLkLioPPc5rLNaJ56fAh6Ra61zSsPB8xezXg+FbG6UbuKkA86N4vKXoB/oxbENGsx8KDPktPNqCe&#10;0LuRcPunqWvf2QQVSIw2dHdKZh8IoSyQ0tC+HlHs59z+cc78QyELT0WuRaWYmJHhlFkgyJm6ELL5&#10;y5RkH2oXPPo3Ndvv5px7OiRaFpSZ6y/SWJSIUDsBZOGMg+777Lzn2hWcf6EJEm7/YYfT+7D8lZDF&#10;pwSzD0JyqDi6rTnd0lz4hk8wpZhed72EZ65E+G2wBWOOvfHZ+HFCaTSXXm7jBR10bp24gi84vSM4&#10;uFMwd9FH+D6kmuM7GY0Vgb8YcfhWzyVHHo6AZLzUg9D9ucgwZUl66BHNSJSfO8rRJOZnASVJDlJ6&#10;e5rpCz7LT4SIRsnxBwP2Py3JB+BHlcI20Dso8QKf1mUJtmD/lwVGG+Ye9FAzcPpxTmfHknX6rAV1&#10;ogXjqEACkI5z2T/QTF3wUWEJokAoS2PZJcN6+ynZkcYY1+6yf+RwZuwAW1pMIlyHvrokWCwIZixE&#10;AcUvLAxSZpoZd3YkQljsZBJkdKL9Cgzi5C2FBS2p13t4PkhVc/MjDEWiMaKqELU5Ra7GEA4ukvNC&#10;D8oQk4/6A4xwNp0Otj0fPBmBKfb3R7ZRVPhaDpQO45vktQEOQC7cQpGVFKDOq+YBRuBFEdLPmGnv&#10;uUV4hu/gKjzcvaq/GBVFV5jDhNO425FIQ9Xk2P2KCCSDLUlymDP7iIJMsvtRTlnAlenAhczDOfIl&#10;ndsJOpNMX/awJAij6O/YSuLKA5lPPt74z2IY6VbPa3Laaz4HX5R0t0riFc+VQPk1Dj4p0JU8O2lO&#10;fQWmzyt2PxzQOgeLz3jMXAzY+uWAgxsl+5+e4kdgNey+k7H+nRhEf+xxlQbhDQgXFEsLisVBTHps&#10;KQYFYcvDn9Lk+z4WQThbsPRkg+PPejRWDI11n8u/FqF8CKc0SIM1CpMGqEZOfhRy608SZq+UzD/V&#10;Zv6qYe+TjLAd0L4aYJN8BAVMwjHogsaSh/Khu1VSu+QhlCE91SSHmmgtpugZ0k7K7OXAlfUNE/cS&#10;ykFB0YWFRyOClsdn//cxABde9GgsArrL/GM+yJiDtxP2PinobcLMk5KZK4rTeyWDfU17ulLvrha6&#10;LQx55jT08CdIhkKBhrznygKF0BCEDO5rslNYejSC1HB0s6S1LInm9MjACOGz/1aJNZaFJ2vke4Zb&#10;P0qZuypYftZ3cuWTYyPA5obWpYDLDUU4LRCyB7nEaOVkrp4IaJ3zkWGBQFJ0BcKr5Jl1TOd+Qv+o&#10;pLPlRCNmn6gjvZSdDxN230tY/4bLXo+2jfLYejun6EmWnglAFHQ2YOudAQ//Vo3Zx4AkgMAj3bD0&#10;D3uu57MAEfuIXLkMfFJAqTGpQdLBn/Kx2/CVxQ5vfyomArRJLEOc3TB/ldfw/QCsJPL6KFFxiy0g&#10;DGWaohR4YQw2Redny4mEABlZKKHMmey/LYQFk+/tygBk1IyI21FHiFHwjcAlOnTew4sdMXNYagbu&#10;/44MDSin51ZkgHENbr04xXpwoW1crbB1n6qUI+GZNED3Y3Svju7X0F33ZXMfKQxSVsRHYdjcO4fW&#10;UE7yqmzA4Q3L3ocFJvVIjxWDU2gte8hQnilRwvjsf1JycCMHEVSbw+d0syRoQH2RUSvNMwNYTcQZ&#10;8FQbohmXrevvFZAqZCOk8zkcb+S0VwSn90u6dwWEgvlHnHL0zvs55Bp/xiKlR9iG9RdCmiuK6TXJ&#10;3HWBYwjjGrsrEEKSHoQUR4FLtvgJ8XJG6wFBOOcURrbeLth4JQXbZPe9Phu/KOjeA0RObTknnM+q&#10;UieNkBpVd5Lwytc0VwJ2Piw5eK/LwnNNmitw/82cdDtERN6fr5oRzlh7DYcx9g40pIJoWuNFkHUt&#10;6JygpVl6RFGbLUacyrFWo+HKbypmHlTsvN2lLGDt+ZipaxKv4ep/TVKA7SA8jSMWSCg1fi1zylo9&#10;BXgTrrrAZKHzZGIFwscUTlgClUPmkxxZZi5IgobTJOzcL/Ai192st5mS9WHqUuBYANbhePmpYv8z&#10;Te/AgKfo7ORIH1orFWuc8fgICUJFCOVhi5xouXS7TPpgDLMPCS7/Wsj0NVD1BCFzkCn+dILXKF3v&#10;CpGx9nWf80+FGA0br6YMNvpMPxbQPifpHRh6W8Y1ZgJsaQlnLM1lSXe3cKwpKYlbrkonOc4g15gy&#10;Ad1FxAnWQHog0Z0Wg3sB99/qU5bQ3S6AgKFKdtQOXbOnhS0YNjoXk19D72ISl/oVXJW/FkZVX5aQ&#10;ygj5FAPX/kCGJZiQMlHjyKUyoF6UYvLeiFNZ3VMICVGbftQWeF7rKaRf3046PwIKJSonTGsHSwW1&#10;Gkr1nS7csP5W4mJwDHglfqRIjzVoDyvACx0X8NLcLipKnLiCFehenaCZ8viFLaf3NX2AkgKtDbvH&#10;c/zk8wt8sjHvjGqQY6Th3e1pBgWojgB8hMwxiWRwopm6pJDTknwrwfOgtSoZkqVhuPFc/47Wsu/E&#10;BgowA0FvV9M6LxE1O+58NTnwQy9iaAhGyQBNY8Hn8GaB0ZbBTZ97r/dor3uce7bN7R8csv1+Sm2h&#10;RrikmX8wYvfDlNZqROuypcgdPaG2oqitVWGaTUflUfmRQAYCKUNu/ihh5oJi+bnQEWuNBVu6kqx9&#10;S//QsPSViLIrObhRsnjdZ+Z66CSOvrQ2Jw8FFeesvtggqAm2382IpjLWX57hi+8fceunXa78Wo1g&#10;So+EBUaYqAE8TW3Wvb9ONUJK/MgQNCRo8JoFiy/6kFhslX1z3rSCtIZXM+iB4HSzZOqcJF6xmH4+&#10;OqFlCKiQeFozdc4STFcxtPWwlAh/WH83nCdLmTo8z4sAP+HKd6expGASiiwlzyCeV7Qu+pgkpbtj&#10;aCwpiOH4Zk7YcCH7iAUgJYN91/N2as1JM/d3DWEDaou4039oAwLF8adw9HnG6lM+0apHvh9z55Uu&#10;cw8EzDwUYIucYEpgs/GkCMVQqMXdC4PfMkzPxURTjne59cucy7MBsw+EHG8kdLc1jfVg7AUqiFqS&#10;waEh60A8LapeI2ASvyoHdQwJFbguhxuvd3G6mE4jculawN5nOfWbgvaDMTZJCOo5nQCeOr8PUYH+&#10;S+v5f8WYYBXSrjWdWJXTAzVgIvKuxQsMKshA1yizak1UAiTOOwzJU1ctpIZJYotE+IQzz23rIsEr&#10;colSrQ2MOREwZasssNWgkwAx5aOCMQd5aPxNNgxtnQJzdzfBFMY5WZ5T+ZhudpmuZRzsT9Gc6vG7&#10;v/4qf/2xj1mbOSH03EPJwL2kyaGf/Rl/8tFl/uG/+iYb+00IM27uzbJ13OLycQfKCjwRxolO+gLy&#10;lOZ5y0PrUyC72GJc92ctCC/nwrdDl7nOM0RNkh6U6NTJMGHzM57eyKufNIJi0p4Y4hmJvAPbbyV0&#10;tqA2K1h5MgLvhJUna9z60YCtt3LOv1Rj/pqmty3ZeielNjNDUCsYHLtuYyLMRxUAzgB43HulRMUe&#10;K1/xESTUq65zw3/jqI7CeaAGWks+3c0ByoOFaxHY3pnQRPhyfHKVrkLAGiDvMf9Ek6xbcv+1Pld/&#10;y2fthQbbv+zj4lY7HsNJrAvXO0RryE894mXDpW/VEaEF2yU/FmSnJY0lEBWFyiUHLHf+tMvM5ZD2&#10;RR+dQTztMSraB4QXcvyxxpiS2es+66sKmzkCd29HUWYl4RRuzkabRFCkDh/1G5ZkK+f0Ts7M1YJg&#10;XlH2A9AJfizBT8l3PYo+tL6qsF0nNDt72UfExh2EADYkOXbAeTwLpucoK1PrE7gm7r1s6nHwWQYW&#10;gikJuc/Wm33KFKKmx/CmtqwwQ4XzUispdxmXDJszWQ22nxCfrzOz7bN/o+Do85zZhyP8KGFwWEI+&#10;IQQicieuYKBICmJRUTYEGD1cWG7ilKdZezZChBYvlKjAsTPwJUVquPeLBHRM+1IN0ZJ4s3B9dYfH&#10;z+/zzu1F/DhxnR3PgOTjdfaruFwUaFmfPsa1IK0YiTqlSA1RTYEfYPMBOp9gi1hnW0QQY45yrB0M&#10;Dywnw2ztqRbrG9rsIm3yM/TJH3SQujth6K01rr6QIEEGjDusVS9djE6zAr/p+FRlVtXBigFEloV6&#10;yXzN8PQjN/nFP/in/IPvvsra0gn+ikftsRqNpxexazF9T3CUOMmav/70TX7y9/8pzz+4Cdqn3w34&#10;cHsR+pB2hDvVVMrFb4UsPB5DnlcUlISy542wqzN11SZDRAVChRQHPp17BhGCVAq8BiIUIybO0NsZ&#10;jcWEJ+hOGE3Q9BACurvO+K2/VEP6fUyqCRcLVp4MOdko2X0zhbpg5akAW8D9t46dYot1tCEnXsDY&#10;dTdOndsLBCaTTuMvMpxppViF8Pmpw179hkfWMwRNkDVRtQIEIQXCC0l3PU5vBPTuelgTIDw5fh/T&#10;Z+nxgKKErTc7BLMZ67/hEyx4o/kW1efa0TcFfsNxGMsB4Bu23j7l7o96oCWDfY/bP7akJ9ax8kcn&#10;h6EooSw03kzBA99TNJe1q38djrGEtGvYeVdTnvhgc4QPKFfQ3pjFqVnrifhcBJRJgAWiWo3ermb3&#10;o4yiL0BBMXAHoh/5gGRw4Erk6vMx/Z0CW0BzWYyNqgSKnLxrUKELB9OOEwuIZxSIcjx+nmJwIMl7&#10;ML2ukFMeJ7cKegeG5eshtQt65AUDCCUougH3/0xz808SvvijlI0flhRd362F4UGsUxrLHrqEwX4O&#10;MieMIagJhgLCwyuIIjeVhYfrazocl/HCco5AQbxSEM1rBvsFh5/2KToFmAHLz0bMXvHYeD3h1g8G&#10;HL3lvO4ggr//vVeg8Cj69ZFa0lktv1/BJSb+IAzt1r5LalTZI5OHFCl4TQNSY4qQsqqDt7gDXgVA&#10;kFMkoyIMC8N9XXbzzd8/Lvd/gHf+OxYgvfOHrYMy7Z4XrvJECgl5koIM8SOPwXE5LJhyROkix6mz&#10;GoK62zB6EMJUBtYSNSO6esDf/rUf8d3rG0TCkM9GLD1s8WYU+b5k571jwkGO0jBIA5IC7h0qHlhK&#10;eGptj1dvnAdp+JOPH+C3vvo5nS1LNBsidIHVhs6tlNZFH30a8sUPeixc85l/IoJ0rFDswhSfdM9j&#10;572U/r7FjyCswcZrfaKPJfPXAmqrOI224UkNZw678V84ocagIVGhIOtqp1ZhqyxyVtB+IGI5Ddj7&#10;OEcoy8JzMStf02y+URC23D3zpMCbxmH5E0YQKv4S7rhyButLGKWRlJlw2cQoR/mWwRGUnRKv6Zjq&#10;JvPYeCWnv2/d5pZQm4Xzz9XwaokrHi8NXrNk6ZGQaMYN1mBb0N81zF2LEDIdE49HKwi8IESqhCJP&#10;wMaUecHg2GDygCBWqKigzCpMplIlUV6I52fowkBpCKYC8Cw2zSZKDwsaiz5HtzMOvkhYeqxO736C&#10;9CXTD1umHwiBL1WuWENyZDAGvJpCb0vCKQibURUCF9WhqcEEJEcpQR1kzWFffg3iaeWUIKq1bQpJ&#10;kZf4IYjYkt0VFCkEkV+NwvABPAYHDjeMZ4FC09lw2HJrTbkSoyEEIAEdcf/1lP6RpbnoFL572xpT&#10;GGd4h9zDUhNOpVz+Rp2gVYBOWXsxQAQeMJgoTBB4oaRIq8otAUVuKFOcAvUEVmkBKpXp3jbsfQJh&#10;PUT6rq/G8lM1WudLjj7L2LuRIQVYJfnuY3f50//yn/Hffv9pfvzxRYRXNaX6VRm/icjLWMCztEIN&#10;PkjfQQ9loigzCJuBM4BpjM4yp0RXQVVeJEHl5IOREo8QOBlEFdaOzv+7/Qx+jvfmfyOk9DEzD0/f&#10;AB5neL4JRDkQQI2w1h89n6juVObWuWwC/HoEIiframJhQRvCdk4J/M5Tdxj0YeqJJs0LGQjLyaeS&#10;w3d7xD78wXsP8s/fuMb72/MMCkd/afmW3YEPYQZG8qNPz7PdiZjdTjCXa8iaZP/jjO6Oobka4bVy&#10;ojZkJwa0N550AyLy6d72uPtqQm1KsP5CSDzjwo8ykZzcydh4JaM2q1h5MsabLrBZMayqO6uTNhwD&#10;q1l+PMYKyc0fdNl7L2X5uUqGyQImZeZSk5NbOfufuWY0yy9NgTl1CREBec9SEwFQhUjWbRKloCws&#10;wq/KQgfFCJweez240p/SZRjiuZLp8woZFoBboDIQ1BcU8ZShvQ69HcHeJ5rDTzMWn5YjAq8tCuYe&#10;D8G6ou9kz7D1bk48HTr5r3yCRQ9gBVJJ5DAMyz3yPoR1kEGIil3omJ14NLEgXN21DBRehDuRB002&#10;/qxDbd5n/qtepdkHlIbGqk99ruDwi5L+Xo+8C36sufy9EGQ2xmSH8yEKWuedEVZBzuA0J4hBxVX7&#10;S42rZjQeFAPSU03UkmB9BvuaeFYgYj3q1zvEG03p1KIxKY1lw/JXFSoyjOTQBaAV2XHpBEzbMbZf&#10;knUNtRnlSMqTUZMv6G2UDI4tjTnJ2gt1iFIWcx9EOgqrh/OsaoL6+eF6EoimhiI/07ENrfFbOcvX&#10;IuJZA2WK9DXT56E+zxirnNy8OFFbv+aMxPGthK23C85/zWf6MZ/6akC+L7jzyoAoMLzy8TSH3RZF&#10;EeL6TQ5Z6EMv8P/VnP3/vhzfUTJXLzjXzNE+SM+lc/NeggDChgShKdJktF/Brcug5oGtUQ5Oh57r&#10;0G8HG3/22n8ljE6R3ux1pLUYq4/vT7L/hYC8L0BrvGY5et9hqGIK4QB8CSpK8GPIOwXgYU2OX/Px&#10;I81px7L+bJPaWgJlyWC3wcG7PUrh85//s7/Gv377ktNL88eaaUlaufrCojzN0WGTP/7kKr/7/Psc&#10;37XMftVQXxD0dl1hRbDsEbU1p/c0pi+QsQsFRSBJ9zw2Xk2YWfdYeTYCL6n06QWqDotLIXPXInbe&#10;Tvj8jwYsXA+ZfbgGYQk5WOMyqKPMf2nxp3MQOciYqXXF8e2S9npAbdUlArB1Nn/RxwKLDwbsfZ5T&#10;/skB51+ew69p7vzsiOzky1kKwPfx65o8KZBRTtQCkweVpSnGVthkLD3mUw4s6AGNZUtjrU52kBAG&#10;AcJ33sz8oz4EFmyKX/fY/RDy1Izie4fPSbJ9w967GQvXa7QvK3ZvwGDf0Ljg3JK/HOqRmCLH5BDP&#10;A/6AoOERxNA/ypgrI4bANEFG1JJ0dw0WiZWC/c8Kpi7F+K3SYbQGhOpz/vmI/Q8zkgNDbU6w+Gjs&#10;Kl8qoQoYH26dLwSD3ZJzz9QpE0F6kjB3STmhhepVhwLmtogosj7NVYVJC/I+TF8MnILRyPOwCFng&#10;RzhFIq3xG5aFJz3Q2ThCEGDLhDyxeAGouKTshqS9lPqicPywcsJYCYUpLLaA9nkPwhSbFghfYpIY&#10;WdcOWPUlpuOT7pbUVgSYjLIfMrhtqC0GqFoyJqlri1cvWHxOuiZfiaG5Bs0LAkxxJnCYZLCUqSNU&#10;q9CF+a5tqTvsbJmhwibGCpqR5R///An+8MfPw1QH4ZcVDFMN1q+CHD00QhLQHq3GLlP1U2QQ4hr7&#10;emQdiVQar6HBSif2yjgyx+JslrEUA+kSQYyjV1Mcbix8BRBIz4va1mLxo9Zmcnx/BPgICWVuIE8J&#10;6gFCpGPcU7iIwZXDJQjPJUKSE9ykBx6nn1kGx5b2OUHtXOl6KNBg990eoQd/83/9HV7/8DzeVBdr&#10;ZcUBrMbAY1QubCwQ5vz+nz3Kv/fEh8i7CbNX2kTNkrTXJ+nkBCuK1qrDeYQqJly2kN33UqK2YOWZ&#10;COhhU6qTwjpjlaeoKGX15YipuwGbbw44vgWLX6mRHhnCNrSu4GSHxHh+MCBUxvy1kO5Owt6HAy7M&#10;NclODVtvDRicGC68GFK/FFPkhsPbJfn39zn39DS1WRicFFDUGGWtLSBy4lnF8TsaW1qu/LWq/rUo&#10;znqiWhMuCPw8ZHDfEZKPP+iz+YZm5fGI2YeaHNzIOLmTcO4Zj2gGVFRy7hmFX1PVJFWf6Xl078PR&#10;PZi6kNOci1Fqgub05xao23iuAZxBxiUPfHcKoTQ27yLigPqCorNd8coiKu9KUJuTHN0xZKea6bWY&#10;/v6AkzvawRZF6jxSbVFRwtIzvqvIUB7I7ExG2RqQkaA4Dtl+z9EcFp+0dO6nGAPN8z6urhGkJ7HW&#10;4YAmU+gcvBoUXY02EE5Zhq7aEO8UquDCNwWmDHDN4UOXqDDj3tTg1gAWpC9AlYjAMHNBELXNCLYY&#10;Yqc2L2mtSR6crZR5ihJhA3besvR3ExYeignairwLx7dSOruGtWdDWldD8j3J3dcy2iuatW+EWLKJ&#10;rL7z3O0w6VE916iip3qvEb6YB2S9BC90kEHyuXFjUi9ADPmuevQ7Uaih2ccPMwo9Aer+Cmzf5I2F&#10;MFgjmG+UBAGoGqMXSk8djcmPXCvGoq+ww2KN6gpqPhQDyly7xNPY/yNsze+WaQJCWE/nWKxFy+a7&#10;1Q6T4AygKZxihl+3KJWOvV8JprSY0il2ECiiac3JnRJTSKQN2P+kTzwFK1+LsHmCCAP2P9DUgN/7&#10;4fO8/tEa/vQpRTlUWxCjFWiHAOswJFGGjzaX+XhrkesL25zcTmmvw6WXYupLJSQFzfOC5mU1DhN8&#10;QXZg6e9Zzj1TAz/DJJxt4jP0JkqgTKmveVxdqLP3Qcb9NweUOSw8GNEaATSj+RkpdASzhoWHInY/&#10;Trn70x7JsSWow5VvR4SrUGwbutsl7SVHK7r542PiNpQJFB3wp6RbvAIwJY0ln5kLVX8Q7TPYNcTz&#10;HlaWZ4poMB5brw3o7lqu1EOmr9ZJTvrsfJBy+EVKmVM1+/HBs+ieoLUaIeIBNptsKaCJ2k6k1eiK&#10;H2FcxcJkyD3ecJYyz7El+FGITQUbr5zSXpdMXwFsQWs1YP/ThN42tC4rZwxMSW0hQoiCzv0+i19p&#10;s/fxgKMvcmrzEfU1R8AeKmijiyrrXbgwdoilCRBxgD4Nuf9GjzKDtedihDTsfpzRmFPECxJbWkTg&#10;EdYDZNU9sCxcCO2HHlmvQCkIGx6ubGi8JCzuEFZxgekajj8CP5a0LjkqDlSG0oOL36qjywzKEhXB&#10;6kuVXH45xjaH82aFwWslo0SVziE9dBUiG28kI/zK8Q0VQdN5PIODEhW4hBu+GaImiMDn8H2DNYa5&#10;6x5IS9HxQSj8Rn+8Xof/9yXJgaa3Z6nPO5ywtaKwJUTtALdBBLZUGO24uEUV6Rkjx/uU4Uv9CkNg&#10;ACt4dOGYUIGKq94JRZ2skzss3c9AW/L+RBWXdXKQQSNE90HnxSQJWmIF1i6/Y4p7CCmtp/wBUkqs&#10;+WxbSKGtsQpHhaEsnIpGvGhQgZswqaqDz4LOClRLURxAb9fx2/pbAq9mSU4t68+GyLrGpmBTj2Jn&#10;wNZxjX/y08egMaAshyfKxECeUY20WCvxpOV//zv/J189v03rap2p9RJERuvBim9WRIiowAzycSpc&#10;SrJOjvAgnkmhNMhAOl2rUjk8Q2r3RQnaOC9Vliw+pVh8tMWdn/acyuwkCDa209XJnjHzcJ3evqK3&#10;q5l/0Gf+yQhUQbnnce/1LrqApSdqeJFi552Ezv0SDPQPCqZmhXPIJBW51bD0WAtbGo4+ydh6N+fq&#10;92oEs+VIIdg9R8n0pZjO7oB7r/e4+I06Ky8ENOctJ1sZypfMPRgSzBQgQ/Y/Kenc63HlOxEynkwk&#10;KFdaazVBLSY7dfzlcGp8ZI5CCwMIRT5wmyOo++jM0Nu3+DXL9IPOdYymPOauSuI5AZ5wlZQl+I2c&#10;K78REbYt+DmLX4nYfCNl662UVSJqy/KMJ3OmuL2KSkzp070jOLzRJenC3JWA5hUJZcHa8zFeUIBM&#10;R31GpG+roKYiJxvwlKLfKSoirRnlNEY2XkDZj9C5xo9j9m6c4sfQulB3cM3E+sTv4w3PcIvDTCcP&#10;2fEKd0awtAilwCpUo+TCt0OSfUN2bNG5QIWGcMonnjcQGfI9wfFtJ3XfvuC7mvWhhdA+nc2UItXM&#10;XvMRfsC911KEtFz8jutzM3ovAZSGaEqz/kKMwIDs07gIjYuha1NQgggsReEOQV1Cr9cGoat7TPi/&#10;k53g/iqvSfqGlqwsbOP5EMR1EB3KNCfrQ2vVJdFIPIpB6ooHKmde+aDqKemeQpcVP9TdUiKt1fn7&#10;mzIULlkydeU/sq31b4MX79z+/n+6SdZft1RcQCDr5sTnm/g1TZ44d1IA2oDOA8Bn6z3XT8EL4eim&#10;y7IF9Yo0mucIX9LbsgQa/tW7DzPo1FDDzlKTi2m0At23SoHuhfwXv/0zvndtk2y1ztQ1sEkFhuea&#10;e69Y8oFh7es1/KkMmw3rljVCiqpRj4UwJLknOL5VknayUYvHsOFTXxTU52NUU+D6BIIxgrRrmL1q&#10;GbbRPOOBVevBecUDlp+oc/uHPXq7Ja1ty+BEs/dRis5h7fk6fjuDomT5uZiprZDNN/p0t0qmHohA&#10;TOA6hc+tHx4jfcHqU21kmHJ8O2dxPgJThYkCbFFSX1MsngRsfZBz95U+a8/XaF4raV72IKyyx6nP&#10;4Yea/Rs581cDZGzPZlGB5MQiPQimoL9j0SVE7Qkhg2p63KXIjkF4Gr9VMthxlTeNxUq1xGhknLLy&#10;1lIetQAAIABJREFUYkxxLOl8ZmldcmRghCGcM5zeVBze6HPxm/MsPSHY/EVCb7dwTdYL5bKdqnTg&#10;3Qh8dRsu3VHcfS3FC2Hussfic3U6N/okx5r5RxQynqiXFSXJscYAp5sltXbkqkOQlIlrhyn97Myk&#10;uhBQcfenCTKEi99qE7ed3JvRGqkmDJql4ln6iDyrcKsaeuC0+ybD0OEYCt+jtxFwfCth9dkasp4T&#10;r5TEyx6j09WkYAz6pMX22z2KASxe9/FnxlxF4TmRh7RvaK8qROxR7GmyrmH2qnJliBMY5Oh5vZLm&#10;RScooHsKa1VV7z8cBJ8iLfA8OEk9bh3OgjdmOow5PaP//NVelVE1VkBguTqToxV4tR6gyLsepiyI&#10;pgQITZlZisS6Bkg4uxTVFQQ1sl5n3OvEqcAI6de3zz/39/asLuntfWC9Xn/B3v3f/mMhFKfxotjA&#10;so51ODUCkZ8qkCVBU9M/mDDQGgQ+ySZ0Ni3nv1bDiy0bryUMTqA+L/Ea0hXw+4L0qCDP4eefX3Cq&#10;IZNEu5HC6XgehACtJY2pPv/hUx/QUXDuqsQOuoxoI9ZSXwjofZTxxR/3WH0yoHVJYXKNMILmeo3g&#10;gz7dexH6lmH3g5TmkqC17DTRyhSSTkbnbbA2obGgmLoU4AWC+788pTHn07xcg+LkS2HgGAscJUam&#10;Mla/VmPj1QEbr/QwQNgSLD1aI1rMsXmVkUsT4rWYmcOQ3Q8zilOB3xLYslIWiSzTF322PyrQuWFm&#10;PeTwVsbUxYhwTjpcbEjlyzNmr9cwhWT305S7P0tYeSIkaOccf2TRpaS3ndM/tMxdDlh6MgDbG681&#10;CborOdlIqc8KVN3QuiJZsxEqHns6o2kRbt4HxzlRA2Qs0eUAz3ftObETxqS07LydcLJpuCBrNC8J&#10;TJohtOL0TkbSgbuvHLD+0ixhE6LpEqzHzi9ztC5orUT4sWuYrVNB2s2ZuWrxGxmtBcHcQxGNqxGD&#10;zzM238jxYpi9qpwG3OiBFX7o44cpBzcK/MBhR1YLyhykEiCdovnwckYtIGjmpB0NNsWrCdJdS5kZ&#10;gkg4xWYBQip6d6G7VTB/LcSrWW7/OMGPJOdejh2/5Ms2QisOP03pHlr0zxNmHwipL/rIMAPheIlC&#10;gU497v60Q9KFqfMes4942Ly6nwGk02A0BdRmJHiK7naJKXGSX0Pu6NBRG86kDXCHvKRzV7D9Qcri&#10;o4rZRwQmKxFCkp8KPFFwMPDY6nmuy+Jw/v+Nl/3yh5750ZkUvvjSz2DkZVqj8KM+F+a2sD6V8LIm&#10;OS6REsK2g1bKgUXrivdXzXvQ0CBL8tOqzt9ihamg+zK59cY/+YeHJkc89Df+e+v5+7+HaCCExPrx&#10;zM28f/girqukEBKyXgHaI2o68HXonVoLRd/Q20sJG9Bat8ia5ryJ2f84ZfpCMFJYxoSYfsJe3+PD&#10;rVnwyupEOfPmTPJNhDLYfsxvfPUm51opajlyMX82eapaZh6F+mKD+2/0EdKpasjAQ/d8jm8WqECw&#10;+1FCEAke+G6TYG6yV4MFE2AGiu6mZe/jlO4rbpGp0Ik2dG4MiGcD/JYCz2FZaDM+WYbGMCuor0uW&#10;kpCddzLqs5K1b0yD38GkxdhzkECaML1eY/9jOLldMv9ECEXqPIgyZfpSxOEXBfuf9Fh5Yprjuxnb&#10;7/RZezFGeoMzUlW2HDD/RB2vHnL/zYzulmam1mLv41OEZ4iagvUXajTXLZie80qGOJsnUIFP1CiY&#10;uRJQnEqOb6YsPOG0+IYezHCohCfJDxWdLVh82AeZ0X5Q0VwNECqrQijlpPeVZunxkKyTcP+tARcb&#10;DcK5EsqEcy802PjpgOTQcOdHB6x9fRpV70JRYIWkv1fQ2RyM9ogxDteZuuDjtwwXvtcELKcfDNh+&#10;LyOoCy6+3EC1+mMVIHBYZssgJcRTgv6xO2S0NlhjUUpQicwNV2BV6pkRz0B3G2zuEU8HnGxkZMeK&#10;YEa72vEKUxvsW/Y+0dQXLa3pACELOjuawbZ1If1QWmv0ITnnXqiz83ZCZ1tz742EqAl+QxDVBfOP&#10;grUWVfPwawa/Llh9NgQ7QUXzBbrrc7rZJ6hD85wHAzi9VxK1IZ6TY4L50NYo0J2Qe6+ltNcUM9ck&#10;Wa/EaPA8RycRAEbSP84JQ/j89ir5oI4IU+ywJvjfdE02PR8O6uRJeoaXc3b7D/9C4A6ptZmCuUaK&#10;jIUjxGuP9KgkqINXKwBL1pFjulG1VsJGCLYk6+VIZyyErSRJvTC+117rYw2i++7fs97Ut/Y4/oMF&#10;gYCyKF/H8rcqD8tKhSgSIFUEU06QcRipygD6W336p9BckMhYY9Kc5kWf5loINndlaRKs1ojCctyL&#10;6aQK5OSJMmH4hgNiPDw/J7eSbz58B+FBbdYD0x9HysNxTjLCWc2l70RACsqjt6m4/7rrOevXHMC/&#10;/nIL1e5jk4kWhdXnybognnNKwitP1ICS/U9zOnslRxtOgiqeEjSXPRqLAdE0VelX4YzhMD+SZEw/&#10;VEPnAbvv5dz/xSmrz/pIv8JXhjwlDbJVMn1BcXQrZ+5awyXzDFUTG83CIwH33sxp7+Wcf6bJzR93&#10;2X4jZfUlD4ryrBEs+kw/GBJPK8IpCXR44DdrCGUdIVaULgSl+h0NIvZId3x2Puyz8GhEbTXg3k86&#10;dO4bpi+X+C2c9h3jqAdrUJFm7gFJa11gBgEnX+S01l1dJhL69yXb7xTMPxzSfkSx8nTI3Z9n3Huj&#10;x6VvNZFBFyn7nH+hzuZrA/pHhlt/esz8IyHNVcvKswJ0A5OFLtminQaY54OK++hEcPzFgN5OSe8Q&#10;4iacf76Baidj73hkObXLehtYeLRJclpy/41BpXY+DJPt5FIYXXHLx+iM5DiltuB64/R2c5qXA4aS&#10;WWhN+2LI4a2S7mZJ66rH4vWI2z9L2H0/4+JsjJCDM5GjNRYV91n9eo3W7ZKj2zlpxzEmkhjmHh0+&#10;TMrq0yHSlyD644ZSBhAeex9mDE5g9TEfNWMY3CoZnFgWHw4QkatvnywJRXn0Dw39I5BKM3OlxeDo&#10;GD+GeNZj2LTLJIK0Y2nU4f3NFhQSGVnXrPz/iwf4F1WJTDZTkgZV0Y4MQ8XpicEXAikMuvB4YOU+&#10;7Vij6gHIEpsoBseaeFa5g9ZIsu44yWGN4xGHUxaSkKKfDqMlO9orpv4LSR8EYvk3f4r01Ty1hXnq&#10;8wtEDf+2kBJrkUPRhzKDvJcQNgM8b7y4pIJe1/08npUgKqpGXmBtyqgNnQBTCVh2erOUeYTj8/wF&#10;q87xMvjvfvvHRH4OQcmDi0cUCoKaBm0RoawY8WOPypYl1iSuxeWWx8bPU/ya4vK3W5gCmqsK1U4w&#10;SVk1Sqm+RqG0z/Et1+O1/XCAihV54rKLl78dMnfFjeL+p0595faPMvbeMAw2A2xRRwQRIvQQnsCm&#10;A+au+yxcDzm6XbLx8xSbNxCBckURw82pc2Yf8tAFnNwqwa+qtaUbw+mrktl1j/vvdDHGcuGFiNlH&#10;JJQRgnC0GUa2Kc+I5jVCpk55p5YggxRbZtg8H07FiD+XbPvcezWhv20Q0qfzRcnJhmHxeoA/w0ic&#10;YbSuK7xT1QuWnxNES5bepuXem5rsGAfYmqq2G8HmmxkHb5TU1uucezomO4F7rwxA1xzVJR6w9lLI&#10;7CWvUj/JOP7MbdTT2yndnR55P8eUJZgCXThWus4lux+WpF2YWZdc+GaNYLaPzcsxRWk4JhZU5CMC&#10;GJwMaF+WFfSRIKVxGncT9Z8jWEsbwhmDFzjsMJ5t4Nfg6I4m2TZVkyOwpSGcciKj3V1DvmuJzwtm&#10;L3v0Diy77xXg10fPMlbYtljdp3nFsP5yxIUXfdaeiVh5fKxp56g+Gchk3OFtaIR0QdCAmYuS6QcF&#10;FCXHtxx5v33B+/PYrQDKgNN7bv3PPdQg65SkHYiagqBlsYUTHE2PSnRuMMAvb10Y43/jEfq3u7Qk&#10;DHKiMMWXJRThSAXK5q52WUkz3otQGU/J1YU+ygO/5ea+6CuKPtSnpQttC+tUiCoFNCpcP2gp8l5C&#10;kY8dfAtCKIny0ru1uRlq89N4jSt4vc3/GaUuGylD/NrK+8nx/3UiYcqCqQZd5MeKYNbNZdplBDgO&#10;W9L5YeV9UU7QKyaGzHGayXUAdlgidSYuQEmD7tX4z779Bn/3O+/zj37yDB0vpR4eVSGxa//XuS1J&#10;Dy0Lj0dYk44PDgk2D9h+e4AXwvpLdaR1OF/crupKJxbFmKAKoMhOXD8IVMHhZwn1WeHK42xOvOSD&#10;9ch24N4bA0xhOblXcLzhpN+jKUlr2See8/EbAsiYfzrGr8P9NzNu/bDPuWcahAsF5GklKAte2zB7&#10;WbH3ScrUxQbCm2gYblNWnm5RJn3y04S5pwMoYu78oE9QU6w8W0P4CTa344qVsfS3q5cdjs2EJyDi&#10;gP6m4t6rjk3/4PfmKPKSzTd7NOYFsw/5kPdHG2gEeTD0Ht1mkaGkv18QT0M8BxhX+RAvlFz+Tp37&#10;r6dsv5+SdXNWX5xjqQuDQwcviGqRi7hg8Tmf9lrAwUcJzfMaO/DZea9EmwqDNGBtiTUZV/8dCKYl&#10;D3yngfQtXrsEO3BlvEPjJydCWQOEGUED0gPggQwvcjXMSkFWWs7ET8Oh1+A1JPV5yelmwcL1nPkH&#10;ffIuqLBqAzrEYbyc6YuKzo7m+FbJ4rxi8dGA7ERw8EWBH3vMXPOw+ktNjqyDTRAF4ZwgXHDkPVtM&#10;rM9JPQPLaG9ZC7PXBViFLXPIBQuPxrTXDX6jGNeDV/cQoUfvjqW/Z6g1oX4+YP/tU6cQPe9BaLAJ&#10;COnT3dKECrZPIt7enHdw1V8K3P0F19BBEgaTxPzO0x/zj/6Tf829Y58kDTnuLHDjMOSL+4u8cvsc&#10;n9yfd4dbPUVSaYJaAdLw5PkN8CFsugFPjl02Op6RIAw6E+R9PWJ+WOuSr7KuyHcMRoP0sRgsAgWi&#10;01j47jtlso8xmene+h/x/KnvoM1/bZdf/veBR3dP7//LTZ1lU2LYiFM40m7D84maHsnpxElbfdkJ&#10;zfovR7PDGXQbyHxp/OxoQ+hS0WoP+Dvfegsp4flLG/yLNx4G4UiOtgTqHv1dzf5nJY3VgNqyU2QG&#10;IFD07xUMjuH8MyGqnVLuKaQEo4vx09i/YAqNwRSW+pKAUpF3YPaqE900mQVyZGRIez5ZD678Wh2Q&#10;3P55l6il0Ilh673MGYApiGc8gmafxmKdi89Ltj9IuPOzSh7pSoCoGYRxIgcLjzY4vtPj4NOM+Sc8&#10;SMtxmOp3Wf9WDIGhODRkRyVhw+PgZk6ZlCw/FePPFI7CMGnUJxfjxDyIKKB7V7L5mmuIfuGlGbKk&#10;YOPVU7wIVp+uIfz0bGvQav7OCHlLoPQYHCb4IchIjUO03CK8Hue+3iBo5Ox9nFMM9jn3XJPZxwQ2&#10;GyBkyP77rrF867whWvY4d871S7FZn8vfERjtOxXwAnQhKTPwogHokmCugkKKIR6Dq5lWCjIF5I5I&#10;W4UItamAzk4Oco6weUzR14QNsFZj9ZfCZnAGTpW01zyON3JObveZfTxyPDDNuGxOgM01zfMBzZuC&#10;o9sFzXMBtdWC1WdDbv+k4ORuyvQVfyRTBWPDNor+isoQC84c0qN/b0H4Cpt6iEBjTYmtBFmF5xJo&#10;fjvFnxYOdpr8PQ9s6rrfYWH24RiKnNP7rhd2Y8m1mxUemIGis5fTbsBP3l7h+KSJrCUY82/h+VUH&#10;gxUCPM3GcZuPNha5tLTP4rkeWdnj+RKU+IR+Au/eW+b3f/EV/vnrDzu1tTCj1IpaLefS3Ck2dBxM&#10;tGFQ1fEHLQU2I++oal24d9Vl1RbUL0mOR1GPOz8sSE/tyYfubaujjMEnN+z0/O/hRc1r5OXrfPC/&#10;PKOEQNfX6r9EZNctleGXkJ0A2hJNW9gYT/5wpIs0G83Y6PStvnEb02WS42BQiU4KJmdYSoNOIl7+&#10;6keszfY56sHffPEd/sUvvkqnvwD5BmXq4bVc/9zOTsnu+ykX52oIr1clvBTJscULobFsIctRcYQM&#10;YXAEU9YV0g8/eQJzBQUyMCg/AONoHUHLaY+NwkCj6NxzrR7DJcXRxy40WflaDdko0F0oeh67H/Y5&#10;ulsS1uHgky5+fexF7X6Sc3oP2ud86gs+Xs2gAsvitYjt91OmLtTxW64KxIW4FhggjMfuO8ZlVJ9p&#10;EjYVOx8k3P7hgIVHQ6Yu1hFi4CoVRqG9cCVeArAO4zn51HL/LUdTuvDNJv50yca/7CCA9ecbBLMp&#10;dlgjbL80Rl8ygoiUlacCdGY5IyNfGW9Ej4UnawQNxdbbCbd+0uHckzG1RYEeSE43DEnHsH+jpDad&#10;0Trn01iu4TcyV8Ykyi8pn1hsUVF4TLXWFOCHkCvyI0t/V3P4RUprxWPhSYUtC4TRRLMeh18AeUE0&#10;Yzi5BVHTbRhbxIgoGd1ztIgLTWMFHvhOQDRjsUkfVyYHIvShdJUhWCDIWHg04taPEwb7KbUli6qV&#10;rL3gIz0QgZO7cnzDEBEb0BpbmvGASs4czCMRCk+CH5DteNz7RY/lJ0LqK8YphquY7FAQTpdYnUM5&#10;nrTR25iQ7bcTklNLY0HRuqQojhxvLvAl0azAFhoRePTuWbKBxW/AH394pfJEh5PPX35ZOMPkwPF3&#10;hV/w5q0lfv1/+BusTJ/yG9dv87eef4+H147Y6wmCwPLsQ9s8e2Gb3/36e/zt/+PXubM1D17B6uwR&#10;q9MniFqACEpIffrHCdG0QEYF4JOeWteh0o6fI5oGdEjacUIkgLUCg0EKGb7x2f/0WqEL5BN/9x+b&#10;sPV1V/Xhq/M0r0zRuNRCher9yXeTHo74OjBEs8EoETL6uYL+PmDDMc4RBAjfm/g3PlIJWvUjAj9l&#10;1Ch2eFpU3zy7doAfQOErXr68x3/wwse8enuRyIPevgarUPWMpWsx/X3D1lsZtoyr0jaDLqu6TD9w&#10;B2oE9XlFd1tj+t64yfvIMA8fUBO2lesfqiyquscoeSWBLCA9hfqcBM+jv13SmBfIWo7NUlScEq0U&#10;WC1or8Cl355i5nLA4AjqS4rWkqLWdsne/U8LNl7N+OIHBZ9/v0/rXERtVnL/jQTkGDMaeySauYci&#10;4ibcfbOLRbD2XJ2gIdj8ZcYXf9R3kkoeWO1h0pjytEm2G9O7C51bFqSHKSGI4fJ3m1Basp2ctZci&#10;1r8eEC6mrumOPLugzmAzMKoTt8YSLxY01isvauJXRpswGzD1kOHCyzV0Aoc3XNs9VUu48ptNLr4Y&#10;Mb0uKTK4/3bBzT/t8//w9ebBll3Xed9v7zPf8c1jzyPQjXkgSBCcQUkWSdFiyaU4kUpSIjmSE9ux&#10;5FIlropUcrmklFKJrLjkOJJlyrYsiZQVi2RASuAIDgAIEGOjAfQ8vtdvHu5w5r13/tjn3ne7AflV&#10;dXX3e++ee+4+a6+91rfW+j6V+WAEpjDoWKITBzIDhUQ4DYRfs/vRsansxiuGq19NuPh0wvKrOcKx&#10;FVU8i/ehFNGYgzGQbZc0pqNK1Ms66qKv7UEBe4XLyj6kp4jmi9vGK3UZsf2WpOhFe/hSoYmmMk78&#10;sM/UKQGldVD+pMZtFOhcI3xJ54bkwpczNl+FbMNHiMjKVgZ7kd/gEBGBh3Ajyk7I5quaa9/tkXVB&#10;9QQ4DsKtsfmW5uJfx+xcttcf7imx90+jNGVsrzl/fw1UjNcqOfJxn33vheEopvbZuZYThXBjI+Tp&#10;Nw+Dn6HVoMLA3/z1jqjCfsMYgfALhJ+xvNvgs994mCf/z5/iN/7zE9Q9gwc4M3XKmQb3zq/w9D/+&#10;E568Zxk6TR7dv0HNB68NONJK0/agMWXbclAl6XZpRfOq95USahM+xBlFXyMHxOFVliBdc27m/gbz&#10;jzSlkJtApaO+c+1foMvUCAx4M99FdMDgDIyhTCHdNkTTNgQtVYUDVqBjvKWIb7nU9oegBOuvlLi+&#10;ZvyURGfaNiKHUA9KQt+Q53AbtxYCpGJhbBnhwf57x7n57Ab/9FN/xblbbeISymu5Fd02fdrHBWnH&#10;Ze1swdgBqM0JMHIwsmnZRRzAlIwdDNi+ErN1sWDqwRDKvShw+EyVorUY0F3KwPMImhJVjMg5SlBl&#10;giohmnRAF+R9w/jhABxV6V4I1K4k7Wim7w5AZ/RWc+qTgtnHfCiNJZEt6qyeiemu5yzeV+fWa33S&#10;3Zz972/y1l/usvWGZuK+0Aq3D9IsZQhnMg5+pMWtH8QsvxLTnJNMHnepzxTkfYE37pJvOlz5VoKt&#10;+iYMYDSM4sREwMT9moljTfqrGde/1ydsCw7/qA+tfFg1HE17YSQSuSM1s5ijPfEGB4twqvBTqz3g&#10;PsmoLbgc/ZiD9F1wNdmaiylLGodcGidcSBXJKqRbJdLLQRjK2OPK121qJl1wHINwUrxQMP9IDWox&#10;+W7ErVcTWguC+QdCmguhpcSKS9Ze6NLe7xNM5jgNTdgSdJcLpk5GSAl2FBSyTkkwO6Ixwt7haNlu&#10;DMIRCNcDJ2T9hZiVt0qmjrksPB5A1RpmjMYbL/akSt2Q7bMljYUQb7zAauVYQaWVNwrEm7aZtz4l&#10;8OswdthHuJU2jfLYuWDorWbEW7oiV4WFJyIaxyXlusPqmZzd6wXRhKA+F9jTQNxx/xqEV7Lv8ZB0&#10;U+FNpvaHJQiZW3GpUiM8SboOu2uKhRn43NMn2d1t4tT7KHVHaPpuX3fgL1LqYeSojQ3BhKuQXp9C&#10;S37vqffx0pV5/sPPf4HyYp/Fx6fJ513yH+zwx3/vz3jfxn/H4dlV/BCCtgtkJJsCrSyzNybF5CHJ&#10;bjq0PaPsIIY/BtmWDTSccHiH0rZxzTyj4mVA6t7Ki3sOsDb5k+SL3zTB2D4Q5ZWN19dWdJnNCYGu&#10;ysgi2VBEB2oErZx8zSB9GJ0SW3qxx1zqk+4oVs8V1FowfqyGEDGIAhEIJmqK4xMJL+1GSFehR/Oq&#10;qkRuBPgTBdP31ShfjHn8xCZJCSoxbLylmHqghkliZu7zacwF1GZNNfdZEk64FBmku1jFtqykthDQ&#10;XHRYO5fRmK8RzrqYdC/SGWzkaMaQ7/qQCJr7PbJ+QUNUc6wAxkFQ4tUN6D5G7DVj2iU2FH3b7xdN&#10;SehJqyd8jwu6QOe2AicaMUIaHAead7fYvJLQWUmpH3fZ/56IG9+Pqc00CGcqxblBxJUr3KjH/g9E&#10;tK94bJxPuPJtzeEPBUzfF1Lu5jieR2smQYYe0hO4oUEK8JsBjieILys2L++ye11RnxQsPBpCMVJl&#10;HDi4wWMxDFPq24frRTUiCMKXFndyJf1bPtsXMvY9HiGc1DLySDBZiT8OoDCxz43vZSRdqI9DfU7S&#10;mneJZlyiAyHksbVXDc19trqjM4MqDHlSWto+E0AJ4YTm5CcC/HZA2Rfs3ojZvZGT7li4zvUUwbT9&#10;YH5T0rmVM/VIm9q0Q2/TpvrJNrQGod/IZx+eAxJ07rDyqiZoZEzd06KzvEVnuaR+waF9V4iJ0+Eo&#10;IwZE4LB1VrP0g5L6VMnEkYDWAUn9kOTogYh0paB7I6e7pti+qtE5NGY9vLaVJVUF3HrV2ks0Jpg+&#10;6TF21EPWJbtnc9beysi7UJ8R7H+shtO0xbBRm0Z7ti9WZwg3oXbAId90ybZ8GovCjgsOsciAzQsF&#10;ngedvuSz33sQvBxtBhWlgUG8Syo8fEO7aNIx6NSHwrMQhlfYSrIGJez1vLEuz799iJ/57Cf4s7/3&#10;n7nx/DrHPtlCPDrG9ss7/Ptf+E9kmUMmod0yUDr01wu8CDtGKQR5t+I9rGR+lIbauIDIId5KBh0i&#10;Bo0xAikdbzua9C4wdZQy7prGwt8HvmAdYNB8mHj1RXPuC49KDBvtOf+sEcyJihxVSki3bZNabdKh&#10;s1IODUUX0JqHtGO4+t0MN4D6mK3E532N38LOX9YiakGfhalbvHRh1tLBD6iXHQ3aYbc7i1ArlImi&#10;eShD6AY3X+nhuoCE9bdSPL9G+1QEZUJ9UQzlCVGa+pSLF+VsXy6J5n0MCYKYufsiLn89ZumFhEMf&#10;buA0+nuEAMMnmdE65GLyjOa+kP5V10Z20j48J/Bw/AzpWFEcz0txwnjPiCQUSYkXgqxrim2Li9Wm&#10;XNDJno2U+Z5+hdghGhfE6wbigvZxQX/T4+ozPU5+sokIeta5D9IarcHt0zrm0tpfo7uU0dznsPZK&#10;n9W3S9oLCY1JgVcLkJ5LWRS0DznEayWXvxGTdW00NXvKZ+oeHxHEtuAxkj2NFk4sDhlgygLp670+&#10;dW0sqK9D0hUXfzyz6nCbmq2rBuEULL63jnD6FZ65x1SNKNn33oB4XdNdLtm6pNl4O8dv5DSmJc35&#10;gHAqxR8rmX+sAXlko3lREfuZFGR1326GPx+y9XLCjRftBqmNC2ZOezTnwW8VVu40FDieINuB7rke&#10;9WlJvKnAgWSrhCwaNu0Pk5JBiuBCsSXZuZbjBSWTJ0Om7wlZ/kHK2psZ4ViLYFZj0nw4sUepqM+6&#10;TBxx6dwqWX4lY+syNOcc6jMuwYRm+hGX6Vyicx+Bj6ilID0EAtdzOfxhgeO7+M0SAgFZzPWnDZ0V&#10;S1Qxe8pn6pQPbv825weAV2fp2xlOYJh7KLRrpkLWz2ZsXSmZOuow/z4PkxcVZZxk51bB/BT822/c&#10;w8WlqSr6q3L8v5EBWuwZjRFIR6NTn/eduMGP3nuWS2sLfO3tg6zsthBOSVHFCkXh4LW6PHvmOL/3&#10;zffyy08+z8rLMXOPB+Q7EQvFLmIMqLvIQGNSTbxlqE1IZGAdYLol0QocsRcB1irG7nRraNNWD9Te&#10;9htv/sm5ZS0Qj/3y54w//sNAFQEC7Lz4KEHDPnvpNb6tiq2PAQaDER4i3dUQO0TTI2SYVWRglMOh&#10;j0bEyyVew6dI4OozHbIdjT8uLadaU1M48MB8ly8NQPoRrAIteGllgp9OoOgb3IZPsmW55mQIUdNF&#10;Kc2tMzHdFY/p0w2C8QzhWTDZKBA1xfhhn/U3cyaO+oSzLjot8ScLFh+pc/35Pte/2+PA+5uFZtIV&#10;AAAgAElEQVQ4zRiTlXstJBqEa3NGIVMa+4XthXPtzwhLojEHlRXgC/yG2evLqj6E1Vh1wFOUqZ0m&#10;8Rpqj+nXYKk+pLDkjmS05gN2LieUPXCbMQuPNig6mkvf6HLshxvWiSibZuoiINtURLNgZEzzsAST&#10;EE3BxAGXtFOytmHQRc9y4BVwcqxmyVNzmLsnoLVf4k1oKHp2amLkEBjq1Q82vxew8pyitd+lvlju&#10;SUYGEso6q6/krL7V4/ATLs0jisl7fIrEZ+N8ji5jFh+rI6PEUokNnKyjCWdywlmHibsDyq6mvw6d&#10;5ZLuimbtXMKhxz3a9zlsvthn5fUu0ZjFmoVv79evwewDlbNKM4IJyeKjHuOHPZyWC14KyoFCWnLb&#10;ro/jW9nMpZctyajjWRgn60G6A+GM1WW+bXtXaxjMGebu9Vh+rWDtTI+Zx1skayXb10qWvt9h8bEW&#10;wYTGqHJoS8FEweL7Q8aXXLYv5/TWNGvnFfoNxexdkplHDcgSlQv66wXSMcPpKF1q4i3F5AnAK9GJ&#10;RnoO9SkXNyyZPh3gjZf2GQ6INKoJH5wG6y8WdFdss/z40YBgvsH6CwXd1ZKoDRMnQmzfC2AC1t/M&#10;CHxY33H5P55+FPwq+htsztsiQDMES0WlEme0wHE0KvO49+Aqf/EP/oJGAJH/NkkGL16Y4e/+mx9n&#10;rechhB2CKJUD9Zh/+c0H+ImHX2fOiVE7DhN3ufRWXHqrJTMzdiY873jknZLJYx7I0kplbBYWhhuB&#10;ZKIpBxKXdDe1+K/ZQ7ocv/Hc3IPbGIM8/2c/Oex9GjrA+U8Y1FdnK6/uPldKiVFa2p4eTJEi0s2M&#10;cMbDi3KKzFK3Oy70txQ6L6kdLACF03OQAfTXFc3DHkZn+A2Hfgj37rsK7uN22NluNztm4xa8em2B&#10;3R7IzQJTeqycTZg7FTB1j7TNp1qhMzvzuH0pw4sMzVkffzKzn7XMmDzeYPtqztIPEo482UB6XXRa&#10;0Dwu2W/q3Hyhz5Vvdll8T0Q070GZVFVL9hyaBuGbPWcAoHPGjgUU3QJwaC56qNg2gO9Rj4Bfs53W&#10;hhLXdxCucwf5gIMbGsoCKDXRjEEG0L1VMj7mYvIeBz/S4NLTMZe/1uPID9VB9EE4rL5SsnlJceDx&#10;kNYRe+9aQfMgNA95mNxFJy66kNbXugq3HuOPuRz/RFRVH1OrTjZIrQcGNNz11mSEA7ov2bmZMX64&#10;BoFEihK0Q7LisPJ6n96aZuH+kOZBCbpExTlzD4wjnS5rb2cU3+qz+EhEMFtamrKqW8pih5Z5x21C&#10;e9ylfcxDJ5L+miGaTCFVeJFDa7+tlGplsSSVg8DYQptUoAT1uQb16Zy8X5BcNqQdq5Wbdw15ZiiT&#10;Xft4XGhOQ23SI94q6W/ZD99dKgnnLC3WXjI3sh55wcSJBp1lxeZlRWt/xtwTLcpih86y5uozHY58&#10;1MEbY8jYYwoNIqa2z6W26JNvQG9F01kpaB6Q1ed3yHuCG8+nlrps8JZV5lmfMoTTlWMzisn7RHUi&#10;J5jU3H54+xKTRdx6IWd3ybIiLT4cEsx7bL1csHU5QxiYOhURzBToWCMjl+5lw/ZKycF5+JX/+AQr&#10;6+M4zT6qHPUuI4YBWN5Ag1EOFC71SNMvNPQjfvbxV4l8uLTu87tffZRu5rLSabDWDSxnJIO9JnAc&#10;Rbzb4Iuv3c3/+JGX6K+7tI6WTBz26C6XGDRIm8EgoTZl70FnmmRHDXlDjbFRcTjhkW0XFAk4YYXo&#10;GISQAiH5bjAWgICTP5XCL4vbHeDWdxeQwax2ay28cOYHefeLG8YwVYWQwgDxhiE8IIjaLvmtEioN&#10;2zKFZFtSj0DnBTJyqLUl/TUFhR2CdYICEzmcmNphut1jvRcipK5q1Ab8kjM3pjlza473ja2wdi6n&#10;OSuZfjAA0xn2XslQ0D4haRsH1XMsi+6gB1GBbGTM3xdx84WE5RcSFt9fQ7o56Q1D65DL4ajGjedj&#10;Ln8jZuYun8m76sh6JU5d7dDRiY1hE3Ghqc/mVpiuV1BfcFC7Cgr7cNACL/BQgQE0jufgBe+CmVAQ&#10;jrkkW4AKINBMHPbZvpwzflfNVnHcHkc/3uDy0zFXnu5z+OMNoM/UyZC0m3H92ZTJNZeZe2o4Lev4&#10;dWHTbKcBzugIhzIWg3WLPSaREchr1LRvu1UhMIWN9js3CspckO8Kuqs53TVbDDv4voDWUWEBeFXj&#10;yrdiWvt3mXl8DK++y8prOVe+GTNz2mfsqIt0yr0qcfWmVq3POkMZQPOItLPEBlqnJK17IqsGqASk&#10;BSp2yXspO+dy8q4h7SmKzg55ak1BmALpgRtqgrpLa1ziNaE+HrF9pU9npWTx/Q2avZJLX+8ifUtm&#10;MHl3hPR4VzzUFhNS5u6vc/XbXZZejDn4Icm+D7VY+naXcFJWPXhVL58rhy0ulgSjxJ8STMx4TJwK&#10;wGQVtb2iNqM58SOhrbZWTMiOX+DVHNs+U6hhSm7KktHDttrgCGkne1bPxMTb9tnMPxzQOOSx81rB&#10;+nmr7TJ+0GfsGJjEahybJGT5TMzsBHzj7Dx/+MwDyHps+/4Gkd/QUszwoQ2c30wj43d+8imOTO9w&#10;c8el1IL7Dm7Sy2B9t80ffe0JQIGrEX6219lQRZKmgr+evbjILz3xEtluDtpQm5G4NegulzSOtemt&#10;bhPUIWjZymm+61KmliIMATqrxLJqiuSSGfLbmqqjEyG2azOPvKTyLrrM9KXP7ln60AE2H/grOP+L&#10;5vv/z/dEfZrt/Y/VnkPFn7JuGEdKiDdKJnREbUays8wg9QcB8VpOfV9VFHAM9RmH1Tc1RceejIgC&#10;t+Uw1c64Z3GDb545hIgGzLbVJEju8CfP38uH7l4hTwRTxwCnYnGuqsZGG0gVoHCCPQMd7GRTFDT3&#10;e4QXJN2VkpWXJXP3tlk/v8m+CUO0oDnyZIO111LW3srZuZozcTSgNuMjgwzHcXDrYEy5F+0PiwIK&#10;tz3YJBp3fCRCNAavYZuiKQxuzcWN9O3prwAKRX3GZ/McmMxFeH0mT7bYupgTLylq+yQm1Qi3x5Ef&#10;aXL1GwmXvtLjyJN1vJmUgx8I2HizZONCQedGycSxkLFDNby2qSikclB3UF7dAd0M71nyDiKeIcyj&#10;DSKwmOb2zYKNy/Z3/DrMnfYYP+rhNEpMlgwjkaDlsvZGgWSHqQdbROOWxGH55ZxowiWaZUjRhFMt&#10;qpQIrFNAOZg4pMxiVBKQdw1ZLyXrZUPQu8zt+kvXyqL6NYhmJOONGn6zxIvA9eoYJ0MXGpP5ZElK&#10;dy2miBVlBre+32H+wy3a+yS7S5bYonsT2idcyMo9HNCXw7Tf5CXhbM70yYCVsxlXvt7j0AcjO5td&#10;ljBQf3MCkluCaE4AyUhEaKjaBYbQma2cG4LpAdd/tfhaM5DKHD6Xd4Sm1aV8h941l+vPxwgB9UnJ&#10;wiMR3niK6Wu2rxbowuoezz7kYqpqMW6DlRcLpNLEhcuvfO5JcLQlPtUSpMFxrJ6LHmD1VSRoZ3U9&#10;fue/+jKfeuAyG304fsDGEOu7Et+t4pIgxfUztJYjzdSD07digHcKzt6aYyP2mEtLUD4yNERth2xX&#10;Y3Yh3ob2ogt+Cbj0N8o9+zZ2uaJpB0sem1pfYe/YDge5/hvf+7WvLn//KfgHzx0y8z/2/wGfBEYc&#10;oN+8n5tPwV2f9B2DKaXrPatyPjVwcsK1hQ7dLajPODgjPXXCtc6RIrThui6oz3iYNwakn64lypyM&#10;0NcLnjhxlW++erTCEOxxq7SAWsrnX7qbn/vwK9w1s4GQAQN+PsyIMYyMBA2+b9tFQIQh229B3tO4&#10;AaSrOZfWdwnrIDyBThRuvcfCExHjRwPW305ZO5dh3rI4E0Yz/1BI+6SDjrPh2N/QeYyyLY3cEwq8&#10;eo6jbPXWCTTRhIvKNE60t1ZGgTNmiKZsmN86KkD2mXswYOX1nCOLAci0mqzocujjNZafh/NP9Tn4&#10;wTrhfMHMw4KxQ3U2z+dsXEhZP2cpkVrzLrWZwEpkBqXtCyC1NzcIGYaneQi5stHhnZlO9TllJAna&#10;LuVGyZEP+jg1iRc5EOQWOshGFkDGLD4WIoVm5UzB1uVNjv5IyOEfbpJvK/yZDMrA8ucVKapfo0xK&#10;8rgg7xiyLmRxQdErrNyCtizObmgp7P2mT2tR4dVD/NDDCfs4soZWkiLvUvQrZbwkJe9nZH1bGCiT&#10;GEzVItGQNKcl29cVrUs5c/c36N7qYARsX0tpHw5BlFXRJqBzXtE+7GNMWs1oZ0zeE5F2JNJxcOsG&#10;k2VDHFVIh9WXFRsXS8YP2gjdbZdDlvKh4xvYceUEh9WB2zzbCEQxsPXB910JONbxKkU0JQga0F70&#10;mbrXATdFJwoZGOYfDll5OWXxsYp3sgQZenSvaLZuZCxMwy/+4ZNcuTEPXk6rljFRK1np+qSdum3z&#10;8gtk1ZTuSE3RafCxBy/y5KlLbAiXg0+OEa/mLL/WYaat6SfwW195Lyhhnd/AeZrbN7J1gLCdGLq5&#10;YS6TlqzYywmahu6qIV7bpsyhPu9aX1AG9NezAcZn19GB2oyLiRXJju2wqPRgbHgl/WdO/1zK6Z/D&#10;mX/vFSVGMqSRAR070iTSUNtUc/KrIun8lsE4tjCAURkiXitpHPEImoK0a4kIB2Byvivwxy2rbzAm&#10;8BvQXTGMnfAwuiRsC7oBPHH4KqKeWULUwaYzFhNQacDv/vX7+MOf+hJ5usfzP0ovjhlJ4wbAvQbh&#10;QbET0Luyy0qvxc/+wWf4dz//FMdm18mUBMeyethTOSGadzkwG6A6kjI3qLJk5fWMlddSglaTcM5Y&#10;mvZBKvw3ncKVoQqhcMbU0Ggb84rbZk0HVp+nTJ2O2Dxb0NwfgElpHnVIOg4bZxRT9/uYNLfXKWMW&#10;nojonPe4+u0+M3dHTJw2+NMJ8+Mu06frdJdKOjft2Jk6Y9lvgobAb2a4NY0bCFzPsWCuKlGFoEgK&#10;OkuayROSiVPi9gmQQQpIztgBn+3rJVkM7f0lup9CWq2HHPxtoznpaxY/Ns749R7FrkIYj3wnRqU1&#10;tl4zZL2Comsb64u0jy6t7QgnxasJgibUJ0KCBrj1Es9tI5wMpVJMVifPE/JORnepII8LimSXMh04&#10;7hI3qPCgyDC24LNzM2f2lMf44QhkjgyB0ufy1zvcfLHPyU9OMnM6YuXVhKxr6FwXtI66kGtuPpuz&#10;u2RZSSbusX2ZttsgYfEx354nJgUh0ZkLUiAChd8Q+BHsXC+JN0omjwa0D4XIuoGywGg9dHzvwBrv&#10;+O+wDcmpdjkOlJJ8C9bfKqhPuYzdbZBuzOGP+Mi2h+mXlD3wmrY9KZzMOPSkCySYwiB9QbkdcuOl&#10;Hvum4He+8gif/9Z9TM7v8mufeI4PnXwL31HsJCHfOn+ML589yus3Zul0K01eJdk/v8Nv/Z1vEmfY&#10;QpebsfRyF8+F3/v6vfzbbz/K9fUWIshvj/xG02ox2BAGYxxU6WJMbidIKHEjS3O1e90egtGEfV3R&#10;g6yrLf4n7F4OagJ/HOKlnDKz+J8xIDQSAa7f/qYwEpDmn4nbF/o2Bzh+6vfor/+pnrz3xwD5xpW/&#10;/NULqiiOI+z4tzHQX1E0TgTUp13iHUsGgLRhaH/NYh2mABkqmtOS3VsKnfi2gucViLbPidlt7l/Y&#10;4NWrs8ggrwoixlae/ILXrs2xk7nUNkooGiB6extz5BQdOMJhBUzUWXoppiHgf//yh7l6fY6f+Fef&#10;4XP//Ze4b/8yyy9KFh6x3fBD7EmUOC2BgwHPYzGocfWZmKvPdFl8tEbziCUHGBl3vg0aGdzP6Gkt&#10;qO4pqHCgEVxJVLiXW0uZOF6j2MrwpwUmzZm5P2D3AuRrCn9iz3eaJKF13Kc2U2fphZjuLcH8QyH+&#10;pMJt9RlvuYyfDCh7hnQT4q2CZAfizZJy2b6fodi7f2wx2gvAFKLKV0ai1MpATaGozwvq44L1sznt&#10;A5F1IlhKd7TGFBrd920k11XknS55XlD2DStnu6gMDB2kC25k5QobM+A3HYKohhP1EAQIE1KoXco+&#10;ZD1BZ62k6G2Rx/aQNeU2qrSpb9CAoO7SmFOEDRe/7iKjAr9ZY/WlHru3NNOn2nRuraNLgRzPMUkV&#10;VQc58w9HXP56wvXvbHPgyWk6N1P6G4atCwnNhQgRpNSnJf1NzfrbCX4zpHHAw6SFHWISeUUIDFr5&#10;XPuO1f+Yfyhk/H6X5oLP6usJ3Vua5dcztq9QyQR4+JNWe1q4vnVsA37JQVjI3jMQAnTik/ccSwW/&#10;K+hvZiQ7hqIP2a5i7JhvGZJwSG8qVt8oMUpz8MMeQuZVv2Zp79cVmLzGlWf7zLQMXztzgN/4i48x&#10;vbDNF/6Hz3NibofMB6/pMN6LOTb3Oj/z2Ovc2KpzYaPFdnecMIx5//FlIpljIge/maKLkloDOh2P&#10;/+2pD5HGHm6UUaqRzTr06IO9s5dSi8EmGflyXCtN2tuC+pjErVkbTTYUqmojE8J2XtT3SQgc4tUq&#10;WxSVXwUpHf9ma+69L4Mi6Vwz/2Tj3/HrU596dwcYzf8ixsC5//iMgyDz283vUA4doCM96G9piA31&#10;OZeNC8WeI3Kgt6oYPxkgSABNY8Fl83JOvGFo7JegcqLpOizn/PDpS7x6cRERZlVHtV0f6SqWN5t8&#10;5+JRfvyBc6y+DbMPhph+evsGHayjtik4ssbV7xa0VcHvP3cPT/3gJP7kDuvdgE/87t/h93/ui/yt&#10;U1e49h2PfY+0cGp9255hsD1qBigKgknDoQ/Xuflcn2vfi5ne9Jk+XUfWSutJdNXW4tjwxxTqtud6&#10;5/N+x/eoUvjC4LViO1yvLPhtioz2MReT6KEG0zC9T3Lces7BJ0M6lwTLL6XUJj0mjtdxGzmQ4jag&#10;0RI0jrigBKbMMXkdlYFWuZX4dByk6+OGVg8Xz4GsmmaguC0QMQYIciZPuNx8saBzReH4AfF2QhGX&#10;5B1DkWnKPB8wb+BWji5oeDSmHTvb69eQrsAQo7OIPC0os4ztzZg81mBism5sryGVpTRqQNCE1pzP&#10;9vWcxj6P+oTD0ssps/dE1I54UPTt5h5Mwrs9GvMBa+cTkq1dwglBspND7g4PIZ1polnNwkM1ll+O&#10;WX1pm4VHxrn0tS3SrmH7smbitMPEaYcyc9i8lLHyasqBZgt/TFnOwcHauIKyIygTQ5HBte8kTBz2&#10;mTwVsvjRFvH1jK3zOf0NRXK9ZPoeHzAIEbLyQonXkDTmfPy6g/Bz24sogEoilECwfbZg+bUcNwBV&#10;KqQHYQPG9juMH6uBUPSXHHav5PTWFWVu0/28qwnG7bUw1R4xNa5+NyUwmldujPMT//rTYEp+/2e+&#10;zNGpHYrZOgv3YgcSCkO665Bu5RzbjTmW9jHZLYyBfgle22XuPh+IkV6IF2jy0lCLEtLSjiXfljGZ&#10;EWNm1NuDkBrXs6NrYjj/rYfBTW3Gsam4cumt7GmumCoAqc+5kBn6VXO7qBoHMEghxfevP/fnOwLk&#10;6V8wWvyXIkCA7XPvxWu+BAikV39Kp73/1lTZtHQweYxI1kuiWQ+/bkFp4dh2mGRHU+waO7+nFLUp&#10;Hze0LR6NAx6myKhNaXohfPzUeX77q++xafDIPRkAV/HrX3ycJ05epnmtxxp1Zk6H1UlWDo0ZR4Dj&#10;U3Z8rr2QMV7mfPHsEf7nz33MjkqVDtIrSUqHn/7Xn+Y3PvNtfvGDL3PzmYL2yQZjh0vbFjJwNtJG&#10;hcG45vBHm6y9nrFxLmf3Rs74QZ9wTBA0IvwxSFahv1oydV+IKfp7jm34IfbSdGCvuDBIlwdkB4OP&#10;X/lgU5aIYO+wHDrRwdBJmdpG6IMRO5dL1l63ovCN+RC/pYHSKqlV7yFqcTVebEA7mMzOwma9mGLV&#10;UPZdOssF7X0+Y6d8TJbfMZivkJ6D48Hyazla53ih7XEMGoL6vJUjdUOr4axVHa0SVGrIE4iXoOj1&#10;KTJbn9GqO2z58KOCsCnoblr1vcaCi/QzvDAAtwSZgR+Q9RXJVsnMiRrCSemtZ9T2l+hsINpejbEJ&#10;jd/KcFwoYgc/ckl2YvA9ZDXvKyoi1PqsS9iGjXM5Qb1k/oE2N17YZetiSnOxhteMmXmggUpgeylj&#10;6bkuBz7QwKn3bHO1tAeXP55z9OMN1t7I2L1ZsPZWTudmztjhgPEjLvs+4JNtalQi8Bq2Ob6/UrJx&#10;0c6xrr0Ffs32lbqBQBeGqbsCgokClJ1Lb81JokmD3/Qsf984yMihdyVn5Qc5SaeihXdg/JDHzGkf&#10;p2YrzXvOL+LG91LSbYXvQcPL+KOf/0siR/LQwZuwWGfuYYPpV0USCdHkYPTMR+cuZSowOmMy8JFR&#10;CSqpqtnWy2a5JMmcysjFHuY3rCKKEcOykZ/R0AqgFgjwte3zM6DLivTXgfqMbXAu+w7xjj0gB7io&#10;F1oHmW0o0h44vk1/wX4Gx63/dTSRAYilr9yBMzCol4x8fXTjJvs+eIpobD9hY2oj6yz9rNGmYZuv&#10;ELpEuC7UD/sUW5p4S+N4VTiaQxAJwlkHnds+o2xT019XTBwOQBSWnWXXZUL1+f7lA9xYmUB6I5xj&#10;WuK4Jd1Ok69eOMRnHnybepKytaRABDiOjxABWrlkHYfN84L1MzHTjuLPXj3KL/ybT4Or7EliZDUH&#10;ozGu4lsv381bm2N85Pg1/J2E7VUI2zXclkAYy2dnW1oMMlA09nk0J12KrmL7umLnumb7asnO1ZKt&#10;KyXxhoZCUt8XIPQeJdXgo4w86+GfUSjxzsreHvPy7b+zhzFW3y81UBDNCprzDkYJ0k1DvisQhYN0&#10;HKQjbAHfYNMfafHRc0/12byQsXVJs3vd0F1V5Ak0Zx0rbq7UbQeSkA3WXitQmWH+Hofxgz7NWUVt&#10;zEO6Vn8l3jZ0lg3bVw3dWzmdW4bOiibrljguBA1Je95j/Ihh6njA3AOWFDXrKA4+PsXWpZig5dK+&#10;W+DIFESOMVYFT1Aicdm6qBg7KEl2NUJD62CAHQdhr74DSAJ2rpYETQ8pIOuW1Oo+Rcel3HVI12Hz&#10;rZLlV1IcxzJKb1zKGN/v49ccdpdKKBTN/QGmjGnur5NuWV2V7o2C1rzVSxkWw7RBejmNAz71CQ+V&#10;GNIdw+6Sor9cMHbIinR7LQHaAdfBjwTNORcvAIyhSCHr2LG8eBMmjkrcNqA14WzI2MkW9UWPcFzi&#10;NgswBcJIVl8r6KwYvADa8y5zD4aMn5RIp+ptNQbhC0xR48azKb01TdSA1r6AVphyYrLD4tgu3T7U&#10;xwX1KYkQI/q6GhvKKYUQBa6fV8zfBaZUw2p8kQTEV0vevLmPP3nuAXAqYkoxavCVExw4R2FZl03h&#10;8eC+DX7qkTN4Mw61WQW49JYM8QZEbcHECQfhGvo3HTo3bffHIP1tTksaxx0650r6m9YXDXybkE5S&#10;m7jrV73a9LZXm+TVM3fzJ3997b/sAH/vG/8B1XuWq0+/Ins3b/SjyeCDWpcnkMNSotA5jB1ykUKz&#10;e0PfVpFBQeuAD7pEeCBKj63LJY1pF3/MpirCCVAbBXkhefq1E0i/qBygXRiDxPFzNjba/MWrJ5lr&#10;JhxubuDslmQrBelyTny9IL5R4vVK4kLym195nF//84+AW1o9kUEnOwZTxcxOmHLu6jyff/Vu9k90&#10;Od3eoLOUE3c9olaA07ARgikdkhUXt5bitTTtQwFj+x0aky5+Q+P6LvUpQZkaeqsK1Tc0FmvVVMq7&#10;VEnYc3RDW2Dv/wMMceD4Bo5w1EHehh8PXlxqQOGPacJpgVd3MKZAlBJplJUNHCUJcQGjqU0LmrMw&#10;tk8ydTxk9j5BfX5vksHOkoKohey8DRsXc/wI8p5h+4aitw47NzXxhrJSJlIStgWtRZe0q2lMOUwc&#10;Ceitlhz6YEj7lCCagWBcWy0Hv8TzHdbeVNRnbD9YbyVn4qC/h1UO9o8wOE7A1qWC1mwDlZUUsWHs&#10;sGPxs9E1ckHIJttXc5LtgiItyXuwealg+1rBzvWS3SVNmRjG9rnMPxwwcbRGuqlYu5AydcQKcu/c&#10;NNRaPsGkxpQp7YMRyWaJX3NpHxIIofbeczAVVZbWVg74ROMuOlM0Fz1qC3YSKt+FpWc1OpM4rks4&#10;IagfiBg73GbigEdzDlpzHu19krDtYLKAvOuQbpT0rpWsvxGzfS637SBCITyNH7pQCuYfDhk7KXFr&#10;GaYYYL0GEQUUOyE3nk/obxiCumDxsSat44rmvIcz7SBrPqJUbF5SFF1D60DEQFBJjBipcCW4EhyD&#10;cCTClQhXgGiw9LIhKgr+6PuneeGtAzhBjtGDk3twjRFgs4oGpdSYNOTRuy/z6Qeu4C/UK3GskO5V&#10;Q7yjae93qe+z9rj5piJPK0qyygFOnXTxxxzWz+SogeyEpUCV0gufPfenN37n1T9Y5ciP7eeuxz7G&#10;b/6L79y2Ld+RArdnfprrX4CpBzyB0Uiv9iVU+snBzx0Xk/eMyNY00axHWCvIC9tC4rgQ72iKHYHX&#10;FlCU1GZ8nBB2l3Jq+1y0UtQmFbshfOzu87QnH2e37yOkwYyg9EpZub7VnQa/+NlPcGL/o3z89DUe&#10;3X+NeqOHIwRJFvHspUP8xUtHWVmbQtSSCtMb7PoR1B9hr1lPWO9E/MIffJo/vu8Sv/apb3Mfm9xc&#10;gXA2YO7eFulGwfLLCcd+tIbJY5ApXkvgjQuaRgAeuILw7ZKV13O2LpfknZjZB2sEUwp0tsf1JkBI&#10;AY6HKfLbscDRhR/9wZ34ycAIR19k9jbfYLJCuiVyHDClrTbekXZLt2Tm4UHINGggLyysMBL42XYi&#10;j941WH4tpjZmX5+nguacpLuiOPR4g2AShNNDeL59YSgwymH9fMrUXTUQKZvnFbOPmkpxrHoDpfCb&#10;AX4d4g2oT7ns3rQqeE50Bx6uQPgW+8riDOkra/2eU0FKwlah8cm2fTbO9ml4mrh65vveE1KmJSiJ&#10;9EvcmiRse8i6Ap2ASTn4oQY3nku4/mLB/AnImnDrtZgjE3WcWh9MwoEnvOoUsYzQwrwHMIoAACAA&#10;SURBVBvo3uxxMNrpj5T6fkl9wQNdzSJ7kmzHY3c1o7uRI10LI/j1DNfr44Yw8zCW5sn1WPpGxu5N&#10;y3SiFRhKXA/CMVuFdXwwuSGaVizOe1h2lBFMzQHcGt0rgpXXe5SxbRTe/1gdtxWjY4uVhW07PTF2&#10;tEbtrGH51Ri/JZh+IMBk2RDWQXj0b7mkOwKtEoR0kY6H0ZrdWym1suDadot//537IUxtL+HQSLnD&#10;4t9p1I/u3wAH/FZpq6mqIOvbWe3GrAuyoOw49LdsRiGwZ58XQH3ep9hUpB1j0197WYMA6fpfPvSj&#10;CYc+gbPw/pfUnfgfvIsDBPBaDpI57XgBwq3/VZnu9rVWdVFd2Bjo3iwJ9gc0Zh02ryir2mTsjXVv&#10;KSYmPXRqqYiaMw7dZcVs30X4gKMI5yIW4oTP3H+Jz37jQeRQJ3hvpystEY5CeCXnlyc4f3UW3Ict&#10;eQKAklC6EGY49dj2Eo4ObQ9Dpr1FV0oiXIXw+jxz5hAfP3eAn3/iDL/0seeZNzFX1zJK7aAKUInG&#10;adhmWGNMhewCJJBD+7hP2G6w8VZCZ1lx+es9Jg57jB0JCdqlPTGBsqeJV6F1KMCY7Da6pdvS4Dud&#10;4MB27vwZd5zOBswwEgErN8Nt1eohnphVOfHwoiMiURXoLEKH5JbgxvdSwobk0McabJ/P2biYMnWX&#10;x851hZEpsq6t6H2Z2vfQgtY+n9WzkPdyGtMO8UYBOkTI8g7Ly/DrkPVS6rN2WkirxKYko+sRCETh&#10;YUTG9vUEFEjfIV6WCNFEK0XRL8g2FWang6vgS68d5/6Dy0y3+yQdwfQjTci71XVLUIWl0a/eRMgu&#10;+z9QZ+UlWLlg52VVBksvphz4cB2j+1BFpnbz1bj1fMbEiYBoXmHSPczVACbTIPK9dS00jUXDiR+q&#10;01/PSTY1aVeRbmvyWFObEMxoD13myFziR4KxRdtn6EUQNHz8tsJtSOvs9ODw01Bkt9mK8D1Uz2Hj&#10;bMn29Rw0jB3wmHvIR3g9TG6sQqEZYMqWln/i/pad4347t431DQHaYFTIzedz2C0IK349TU6JHRts&#10;OfD26gS/9EefotP3kUFRdXVUxnpnujOwY2Hsfg1K7t93E6rWLQyo1COPc8KmIBi3L+6tWAzZjap9&#10;XEJrQSKaku4FW4RzBo39BlcKWYT18aeUH2KMNs/+o3c6P/gbHODYo68TOtfMD/7Vj0rhcH3yaPgt&#10;natPGFDC4AoPeuslU2lIY5/L1rW93jfpQu9WwcRdQeX8K2rxa4r+GjQPu5iipLkYsnEdfvyh1/ns&#10;d++tTo3RRTPDPWC0RPgFMsgxptIMECA8gxAp2gjUQGNkuOnvcIQjw9zGCIyWOLUMpQW//9WH+NOX&#10;TvCPnnyBn33fK4w3FBs5rJyFhQdqiCi1DMAjzawAJssJpkoWn/CZXPPYulSwdblg85IF94O6QGtI&#10;tjVFBovKZ+xUgEmyYTZguP2a7wgNzbv8+47UmJGPuvfNOyLGkd+906kOfasG4QmKLY9r37HM0Qc/&#10;VIMwwfGk7Z8sfKSbkfcVtdFITYAxBq/p4tUy8p5DNOaSbPbtOKTLHnNOZStCgsoNKvdxnBIvaoCf&#10;ItSAhcKlTDzWz5Y0qq6RxEBTKOJXOsPCkFLQz+GlpX38/jMP8bUXTvPko2/w+b//JZbfitGFYvYh&#10;D5PHt1F8MfK5MX3m3lMjGvNYec1KBiQ7ipWXC+be08SkXfuCwGXjtZytq4p4WzFzd0j7mFWKsxHg&#10;yHMdPehkTjBTcQ8qH51rdOKQJwXSLW1aK8BQMP2Qbz+/NEBmU9JqMgTeeWgKCXguFD6dC5r1cylp&#10;x5JGTJ8KGTvuQjlCnDBymA7bt4oukyfqbF7K6d1SjN8FSJ/Vlwxsaf76/Cn+39cWmGnkzEZQ9wwr&#10;qeHKapNvvn2MLJd7zs9w234bGt3IyW+JJlyOzG9zbHoLmg4yKEBD3i3I+zA1b4XuKez8v3Bvz6Kb&#10;+1woFP2VwjY/2zWx42+O88JXfv3q2YvPwP9y7jN6/H/9NPxfP8OdX+/qAKPGaf4b4J99wRX2VIn+&#10;k8jST1Q4n5EuZH0jktWCaM7Dr2cUMUPyyqSjSTchnBKQl9RnfYIm7FwraB7yMarEbZQw7vPgvnXe&#10;d3yZ584tVD2BIxxkI2GPMbKS5qvARiMqrbuRXxuEOUOmmRErHz1+qr8s2aPBafbpxh7//PMf5Y+/&#10;dz//05M/4McfeQNvN+Xy16B5MGDySIDTKKHM9hzhSNoTzgoWZn1mOh69FUVvVZH3rYW2DzikHcXS&#10;yzkIn7G7IsvDd0eP9G2Oib3bHV2O0cjvtt8dfYkZ8ZUjdmh4l9eYkZWRYPI617/XR7hw4IMRTi2G&#10;HKR0bWFP2kFpMaTiHYnsNODleDUoEkM4YaqpLmXTssHn8SXkLbJ4F7Rm5UwMnmD1jMJrObihRueS&#10;bEuhd1M8BRe3xvnnX/wAF9ZavPfgDguTS/h+RpFHXFtf4OXlFpeWZiz12vg2X3vlJP/0cxm//V8/&#10;zfKVjCwOOfCeBsJPrI7MiKMaQglZTPukTzDW4NbLfVRu2L2W43ouUw+0MFkH8pKJEzWynqG3prj1&#10;akpv1WHqZEgwJRg4wtFppaG/yjWDySbpgQwE7ni1qcqRmV+VMxKi2oUdOciGYkkuFpPKfHqXDZuX&#10;UuJNq4M8ftBl+rSHN6YwWe92x3yn+QhAG5zAztdmvRykQ9nzUds9LmzN8Av/99+2+bhXsewWVj6C&#10;KIagQPqjkd+7GOZoCiMsaaoqXR4/coNWzeBPWDIKpEeyZe+1fdADmZNveSTbGlkVOEzFbF6b88k3&#10;SpIOSN8GxAiMMOC4tS986B/u8sF/iNM48YQS4p3OD96lCDL4+u5bv4LRq4Rj8/j1ieWsu/azRpnm&#10;sBqsLLTVOOyju4b+uqUbArtOUgjq+zx0XiIjUD3JznVFe59nmxp1iePXKFdz6l7Ol16+2w5/D3ar&#10;YOR42lu4oRL5cEffsbtvyy1H13/0OB5cx17WGGlJSqOc7W7EX71ykqfeOE7NV5xeWMPpKlYvF+Q9&#10;l7AV4NQFAjV0hMMIzChkWBLOQOuQx/hhh/EjDo2DDs3pgHhTsXmhRCeCaLyGrNnJFCE0Qgj7Rw7+&#10;WAMfEpOORnKjEcAd5jb8kdkz+NGVGBY5Bv8eRAQGhBex8XrJ7rLi8AcigskcnWiEL+iv2FHI1j7J&#10;5sWSiSMSv6Fuww4xIEJD7xq4vo9fE/RWC6ZOBZYa3XERePTXItZe61GrdrIroBWB7JXobYVaN+Rr&#10;it625sy1eX77q+/ln/z5x7h0c5qdJOSNazM8d+4I333zOM+eO8ybSxNs92sIP8fxFEo7yCDjxbcP&#10;8PZ6m7/96EVEXHLrsqLWDPHHLbnt6EG2V2FXeC3F+KEQYSTJtqK/XqBTaOwLQNnN3j4Y4TqSbFfR&#10;3zB0lgriFYXrSPxxMeztvO3B3OkfbA3r9mc1+juj/x58ywXhuQjpUHYDdi4ZVl/J2bxYUKaG5qzD&#10;woN1Jk4JHD8ZkikMhwjEiP2MXF84oJKAjXMFjWlB/WBA521D91ZJoRxi7dA1ktK4eL7i3qM3+aEH&#10;3+KNtckqHhF7n2u4v+5IgW9LdQDt8qt/63scm9+ldSLCcXPAMr07UjB9jweOZuci9DesfxHCkq+M&#10;7fOoH/XZeSsj3thzjhgc6ThZNH7kHzthY9MN2sIpJ8xv/ssf8G5f7xoB2gVJiMYa5tq3X5XSZa05&#10;H32tFMnfpSJHcDwsZ1dH0TrgsXkxH55Mjge9lYLp2LPYoFZW+vBcSee6YuoBH51mRFMl202Hj5y8&#10;wNF9a1y6NYnwBs3VA0d4Z+Q26vhGVvzOnf+OD3SHYxyKvdjrGkCV8v9n7b3jLEuqO89vRFz3fPqq&#10;zMrKyvKuu6u9pQ1tAakBgUBCgGAR8gikHa2kjzSjkVZmxQxigR0ESELCyIC0GhDCQxuadtWONlXd&#10;1WWybGZWevfMtRHzR7z38mV2dYO0G59PVmblu3lv3IhzThz7Owg3RXoJx6a6+MDnXsMn7r+cX331&#10;U9x96WHEVMSpc5Df6NO/s4DbkzYTIQ3RvAKt8PsSTKhBRO3NNg1QecXozTmmn4mZO5GweCahMuxQ&#10;3CgJygHKU6tzyQQ6iYkbCfkBF+En7aL89j07X7k1zOp5ITwXIl4K9KmFLdsSlklN6ljXAkBmWJlM&#10;KG9UBCMBRCEyr8DzqM2E+GXFyqSLcELyfXlw60jZqth3MakinleEjRpGJIQNMC405iVx7JIsQTIX&#10;oeoRIoOvHNrJh797BUi4YuMyQ31TKNUgjkscn9rIoakSY+f7IVaQD1H5EK1pwuazuhgYdNM1kjXp&#10;RmuJLFb50iP7ODrZx4ff9g2u3jrL+MEapU0eA/vzyIJtGN+CQWufuXEGok7vZXmk5zP1XMT8yYik&#10;4bDpqjKIFXRSp3ufS2k4z+KJhOXJlOUJTc8O3+YvAsJI8Jpw+5leU8DfIr2WZdj6rL2frYNV0qwX&#10;dCBVZFVBfTZjZSKlOt0gDm1L6a5hSdc2n/xGBSq0VU50HHAtku+4/xrof+VQn7JVFqXBPNGEYOLZ&#10;KkFZsKWyzMfe9i1m5l3Or1RQnuDSkRl+6XN3kjV8ZC7sgLdrKSvrTOA1ZrfBJA7D/Ytcsfkcuqxw&#10;i9b8zaoOjbmYnq0ueCkmVCxPRBa9pvUeAsojDoSGlYnUCr+W+StQQnkPH/7y4RfDZcS1v3iXbszf&#10;91J50DHblx2LT8HiRFEZozPldr0pqk7+C8aebVJBUkcMXe5Q3uVx7p6Q2rxua4FpAzZd7lPaltlm&#10;O67P6Xtjkrphx10FjKwhHMXy2YDwcI1PPXQpv/8Pt6PKzT4EsM6H8P/jWK8Ntn9P+/dSWj9FFrmQ&#10;uuwanuJXb3uK11/2AnmlWU4gGAjo3wH+kMvZ7zbIlSV9l2sLub/O3GgldeIEhOcN8ycSquctwgmC&#10;ZhZ8c5O1ZQjr6FUMXp7D7cksAMG6WELnaPuCtM/8kYRwLmPoeheT2ohiFrqcut8KRKlsj+fBSxy6&#10;9hhbCyw8Tt5r6zG7thVtU3IERmcsnwrJ+eAJi2nid4MIaDfJMjFkdRAN+w5RCoG0mQFZYoN7cQrT&#10;K3keGtvC5x8+wOPHNtkMf4MNaBm5yihS22CXG6NkEyxjvf0GXNDX2+FLdlRG2vDBzfjA7U/xvjse&#10;RWQZRkL/7hyVUQFBDPEqwkh77zSIwGfxqGDqORt8CLoUQ1fm8LpjdBNWCsdD1xTRUkSu31jEbN9l&#10;/hlBWM3o2uLgV0AFDqi69e2lq0JPSJqqSLPeF4Ht2BSQhSlx1dCYM7aiZDEjafYz8UtQHlSUN3s2&#10;+0BkFpKrQ6Ns099Ll2adEVXgxHds68ztP97F+YNLLE8Ytt+WQ+UktWkbcEkWQS5qvnhwB7/wyTci&#10;i/UmeOqF9mAN07U/U0qTLRd4752P8ac/8QDe7hyVLbbAfPmEw5lHY7be5FPYBvXjgjOPh+3gh05s&#10;sGTLHXnq5xLOPhLj5DDG5tGlgOMVet+XhvMfF0Koxz+is5+6/xV45uU/gpnHRsjiPgo9O1C5SnHy&#10;6c88r9NksxFoIRA6QeS7BcO35Vg5ljL+VIzbRD7JEsh3STbf6KLTCOk7rIw5nH44ZPRVOYqjKSZK&#10;EE6esw80qM473Pahn2VyKW/z+H7oYtKhHa57pbYmuHr5WjSF1u9tLhICW7Td6WhrXmYFoSaLPYhd&#10;dgzP8XM3/oCfuOI5evIZ1RCcHo/adEz3ZsmGG3KYeu0liumaWmFXgHAxoSBaNiTLkiQK0S3MQwlO&#10;ziOLFOcPN5BA7+6A7q0KVcpAxGuFhdCAh2lAbUow+6Ktbc11wdZbfVAWsSRdUUw9B1lkF8YrGfov&#10;kijfCkUd5Rm7v44vwO84uI2GhhEcHt/AoYkBrt4yQVdugbwj8BSkmaCqDdVagcPTG7nvhRFenO7l&#10;yqFFukqzCJmwUh3g6akKxyZ7WZgvgZMig4gWZIdsU6N9sAULEM01a2ntHfvZ3u5OM8usrkmHCSal&#10;pSdTtRUeX3rfP3PJ8AwLs5Dvgr6dHpVRB5FPLWBBK9rfIgffpTHuMfFUjbhh0y8G9uUo78CC0jZr&#10;lHFoN6cXJsfYtxrUF+3B5wbglcAvWNlWGXYobAGylLQhiBYNRiuyWJHWJFE9Jq5q4qoN9GKs3zAo&#10;Cwp9iuIGl1yftuWMWq9Nu2rRGh2v0XlO0Jojzah/gdmnNeefazD6qoDibsXE/XXSumTkTh/dqCM9&#10;QHcz+dAKM+OKWz78bhaqTZBT08GfL9mPDknbZgYD2uNrv/aPXLF7iv7rbPsE4ficeyChsaDZfleA&#10;zBsmvp+wMqPb5m9Shw0XeXRf4jP5vTpLkxmuBT8waKRQaqFr8yUX6zQcT+NQLB8/afb8HC87fqhq&#10;9cxHwBtAIciCUvFDaaP6nwykCIu7qWPE6M15vLJh7DsNslaPCQE6hJEbA4L+yBJVluP4txr4ZcXI&#10;zR4maSACxcIxj/RYg4/eezV/8i83o8orZJmzuljrp7lGd1/7me1IxWpKTJsCTAcldGxE3FRZXQv5&#10;Y6PRHaZ3R9Z6WyNMPIY2zPGO6w7xU9ccYqSrTqihkUgbdducgW8x4tYETFr00eIviY3dS8Fqakrn&#10;1nhE04qpZ0KWpzSub/tK5HvBKwYIZTCZIKknNOYzVqYyomaznFxZsnA2Y8v1OfKbY3SYNZk0sHDx&#10;YLWvNLTRwUCxNOZRO9zg849exrdfHKSvVCfTUG8EHJ0c5MRcCUJr8uRzDTbkoewZ6olgogFRwydu&#10;5C1XKd3U6jpcDs0mOcppAuG2mHTNPr0MIa73+V5ovERQWvpQKiNLHEDxuz/+CO+69iBeQdKzzWPx&#10;jIWrd3zrdO/eqvB6jHUdZNoCSWiQviJbKXD+B3ULNy+hMuiy4YCHKsbtRuVtnxoO8bJPuJgQLhjC&#10;ZYuEk6W26mPkVYLKTnvt0jE4/ZCx+JbNFBfpgBsIvJLBL3jkegRBl4Nb0uBrME366sDCbC+fadGW&#10;alYNmbbnp5NjTFPDXRlTnHmoTs92l8FrbA+beClHfTqha5fEpDHCKXD6gYhcLeVdn7+bbz6xy6ae&#10;ZeolSsVas9es4TkpNTr0uWHvGf7pvf+CO+rTf7GBLCat5Tn+zTpdWxw23uAQTxlOPRCtBj+at9t2&#10;WwGM5sR3GyDbdQ6Z0TjKy/1DbbrxdjLkxb9odLLwHbyeO1+GqH4EATj2JXALfRIptHByV4XzZx8z&#10;mS23a5nBvdsk/dflmH0sYva4BdFEQNKA7hGHDVcrdBghA4/Zpw1TzyfsuD3A74ubnexznPt+g/m5&#10;gFv//F3MVV2bGP3v1AClMOhG0IxOhWuPvDUSqHnLTHHxyAQVz/DwySF06DRBWlvU0qERNp8pJG1A&#10;SCKfYtcKP3PVEX7m2mfZu2meLIbIhcKwR/cWx0a7ddxKrl9lkA6N8GWHwUZMtUd9XLNwOqU6Y83m&#10;NTmEEtyc7YFcGVYUNylMIjj29TpuEba+Og9uaPMZW8vWWhdoVoiUOXXfMoTwqj97L+Pjvbajl25W&#10;l3sJyk2Q0pBmCqNVM62lVZgtQBqkbKZzaHHBOJRpgbS1h+h4mdbergo50UIOfiVaaN9j3dq19qqW&#10;p9hV5TPv+gqv3jnJigfD1xRR5QRiC+O2ci5laTwlqUNQEZQ2NYEKSoBjk8XtQZVn/vmUmWMRaQS5&#10;gqBvn0d5qwAsPbdeSyhhHeLGQKowkSSJQ7Kaj98VI4MMpCCag5Vxg5PzcF2FyoHKpziuh/CbFT3o&#10;JnKMeVmhB03B5ytMwyOaA78UI3KrgnKNkMz51M5ITj/YIFeRjL66gFArVjAqAVI0S1rzjD8G3myd&#10;v/z+ZfznL9yBKq6szdu9UMe4l9jatr1pVsvz8Z/7Cm+58ijlK4v4pSq4LgsvSMafjNh2i0t+q8PM&#10;wZS5E7bZlcHmZpaHJIM3F1h4OmLqUIxTaEYlQAuE8ipDd2fRylcBdfZfl7Ob/mr9nNaOl40Ct8bv&#10;/MpleP0Xma9c9wMmH1maGLkzeDU6HRWW/IWQiKRm6N7s4xZg+fRqYq10IFnWVDb5KM/2C3HzPgsn&#10;UtCG4mbHRqkCQxL7FOohjdjn4cPbUH5ky9nafNGhSbR2snXKNEtjTDXPW1/1NHddeoJHTgyvPZna&#10;wQ+sD0YrgiDm+7/9ed59wwu8/tIjTC9XOHquv6M2Wax9flODtFFjjfIjotjhyWMjfPaxfTx5coh8&#10;kLK5vEhQS1k+m1Bfkig/h1tybKd63SQG3fR5KdN+lVZUttMBbrQBk+L1GMojip4tLpVhRXnIlgl1&#10;b9X07/bp3ycpb1N43Zk9sQONl/OZPZLSWEgp9hVRRYFQpvkcYfvd+g46KXPyoZheUj5279V8/cmd&#10;eJUVcDIcP7YpDrGHCQN0K/1BCzAKMtcmowsDSiOlbZKjm7mW1oS2a9ZeU1raeeuAWU91HeueKbtu&#10;F2Swl/kbwHE0OpWYWoHbLj3OF3/pX9kzNE9U8Rm53kW6dYsGRIZTyMgPKbq3OXQNezi+7SBXm4wJ&#10;Zw267iIRSGwaS37IRvWzhqG+oFmZyIgXICjncMoKQbYa4U2tiQopwk1QgcGtmGa5pn19Jy/IbxIE&#10;fQavR+MUM5SfIVRse1ynme37aFZfdY22LEC4AhF4mNBj8Rgsn9HkusEpG4zW7T9r5UEKr8jKCcGZ&#10;Rxo23/PGHCporLYyNVj8wLzH3BEHc6bG98dG+eXPvgaCRrPUtFP4Xehw6tgXYd1JOnbZOTzPf33d&#10;vTj9joXoT1OEyXP+Kdv3eeCAjw4F08/GzeLbJgtmsPESDycwTD0doVdh5oyN/jovjv7Yn/1m1/C+&#10;LKkump7LLuJDnz7xSkTzwzXAlXMfZG7sc+iFY8oIkSm38K6kNv8ZDKkAZdtBIoYu9Sjv85i4v87K&#10;ed0uWE5rNhmz5yKDbkTIwGfykYTFM5qdd/k45ajp2M9z7oE6C3MBt/75u60WqLRlmrYpzEvNpVaD&#10;lnqBX7/7Af70TQcZn3e46A9+nihxrPbS+oOO+4hmIfYv3voov3f3QYyAkoLX/d9v5dHjQ6ggXg3G&#10;tFdqrXaCsVqPEtqehqEPRrBlcJ6fvOIIr7/0BXb2LyIV6JKiMOxTHJTIfEgyq6iNG7r2aUzSETTp&#10;lLmdln5L7ithiUJi/zHNIIJmNa+wJVc8j+UxycSTIQboHnEpDWr8YoCWkjQWNOYT6mcblAX8zyf2&#10;8p7P3mU1HlptClzIJFfvPsc1o+fZv2GWfH4OKQxxnGdifpDnpgOOnR/imfEeslpg67F9Wymg14De&#10;/jBqY4024TkZ3fkGUwvlZkMd8Yr3EMIglbb7Vg+odNX5Lz/+EO+8/llW6pAbChi6McBUF+31cu3a&#10;Wq0NW8EjHEgSdJQjCwHqOI5AeLZgU3gSyLN8KmPuxZDGvDVhu7e6dI26eN1NZJM0XZPv2UlPaxTx&#10;9e91Ic7sPM8lNn9IupAqwlnN4qmMcCGjOOTRs1si3dBiD3b8uXAUWT3H7JGE2RciCv2K4esDnOJq&#10;/iI0zWPfYeVsjoUfrDBdzXPnn7+bhZqDdFNba9RauzV5Nevm2yEgldRktQIfevu3ecf1z1I8UKAw&#10;UAMhaUwGjN1fZ+iAR/flPovPxZx/NsILmtpfArmyYPMdBepnM84ebOD4GGOLnlJhcFSh+/eT6sIf&#10;GVC73mqy6tQnKW385Zcjl5dd5peM4/8Kxb6LRa5ryAg3X5k59NXndJZsFgKNQKQJIlcWjNyepz6e&#10;cebh0Pa9bSo8rivY+up8M/IriWY9jn83pH+Xy8CV0grGnMf8i4r0RIMPf/c6PvjlV6GK1dXO9Os1&#10;wOZ6C2EwtQJ/9Nb7+NU7nyDV8LtfvIW/vucKVLHeVNNbm8RLTaVqnr97/xe4ae9ZJPDYiU286UPv&#10;gGIVR2rSFgOv9z+t9yoLa4IjQMcORB5OMebmnaf5ySte4JZdx+ktarQP/qYA4WfMPZ+w7TUB6HCN&#10;8Fp3uK/xH19QAIgL/mhf1XdJFjxmnw9ZGm92i3Ggq2hLT9MYJqs5PvXA1Xzq3ivAteCeEkMW+gz2&#10;L/Khn7yXW3aexvNXFTdjsHW6zWWohTA2W+F7R7fzpWd28+zYRgBUM0XCaMnL+u7WDU9lxEtF3nrj&#10;Id5785Pc+d/eDl5ygSstpJKQBoGxfuPQhyDmZ659gd+87UE29TRICg5ZAtXplM1XBZR2gmmE9g4d&#10;1nV7di3GbloWnd0E2igwLfrzbCLy0qmMhbGY2rxBOVAcUJSHHYobbKMqpLEnlM7a93nFA0GsfhfC&#10;HrQWedua1CZ0CBcyVsYNK1M2haQ87NCzy7WBsih+SYMn4SpWTkkmfpCQJdAzahFkcOvoSFvhD9ar&#10;4UuiuTwTD1eJM8VrP/rTnJzot4pBy0/eyRM/xARupb5sG1jhWx/4DLkBwaYbfHTcQPoeEw9lLE9m&#10;7Lgrj5PXnLonJG5YiK+WO23T5S6l3Q4T90esTGucVvKzQQhX1Iv9Q/uNyU7p1Ii7Xj1lDv0ItPay&#10;eYCdY8PF72f82x8zS+XnFLDklUpfNFnymxi0sTmBpr5oRGPCmhK5iiSq6lYLXKKqYWU8pbTd9un1&#10;+ySVTYr5Uwm9uwuoXISJYrpHc5w9De+85kn+9qGLmF4OEI5eE9HqJBAlNVk1z2+84Xu8764nmKvB&#10;3GKZv3tsPwRRh/CjQ/tbFS9SGrSTMT3TS/GKs9SU4vJN43zg7kf56HcvJW04kAvt5q1XYS4gpTT2&#10;ecLJkF6dVAvueXYb9zy7k+GNc7zhwAnecMnz7FmZJW+xLJk/6lAZLaP8CFgbOGkrrZ2Papk/HaN9&#10;jVk7JSHBRAluOWXwBoe+hRxnHq6iNPzLY1s5OdfN8clNfPfYENWFIhQaCARKaNLYZXRwmi//6hfZ&#10;1Jui+3LkNthaTCmVVTrTBJ1ostTDrSUcWFjiki1P8e7rn+Khsc185J5reOLIvTx4iAAAIABJREFU&#10;KHgRyktX96M5aSFtcClrRrSFtEGdeLnE6KZlfu/uB9nYVWXX8BRHxwfa1QZSgBC6OQeLnEIm6e1Z&#10;5rXXPce7r3uOiwbmyAqwUJUEyrDlpn7GH5vh1IMhGxcD+i8rgqzb/EpNp5++LRQ7BX1729ftiYlS&#10;hEzp2u1Q2ZKnOpmxdDa2CdTPZkgg6BIU+lxyvQ5+KYf0Y5sfK1yQ69R2oI2lZ4Q9HBOfrC4JayHR&#10;vKA2lxAtJRhtoeL793qUNzkQJLbCqGFvtx6fEumxci4GAztuy+ENOZhqCrGHzBurZmUafEFWzzN+&#10;sEpOwXv++i2cPDOIU6qRpqs1Z2tybTqpsVM5aD1aarLY55du/h7lvCG3LQ/UrZtsQbF0LqZrVOL0&#10;GqrHbIqW08woMZltxlUa8UlmDLUZjXSbuH+CDHCUyv/r1OHxU8YgD/yi0QdPf5DClt9ZP7mXjB9J&#10;AJa2fYzjXwS/p99IqRBK/W09rn7AGOPSohUBi2MxuRGf7lHFxNPWDDaZ9QXOjyWURnwEKRDRt8tj&#10;6VyDhbGEvgMBJgmRuZjiloAgDfnlVz/FH37x1chyq0N9p4rdjOytFHnHzU/xX37sMSYWFINdGR/7&#10;1j7ClVyzt6la66Po/A4IDGhJaDx0DJW9PSymS/wft3+PNxx4jk8/cil//+h+TCZWe5q2CFSwOp/2&#10;1Ezrru0yO5mLQBjOzZb4+Deu4uP3XcZ128Z58+UvcvtFJyierLIwCabsEPQH5PsMKpcCVltot+js&#10;fNw6JXZNjrfERi5brhcJJjWYOMHtlZSG8zBR57lzW/jkl26Epq9PFRtN4WJIGwEoweff828MdqcE&#10;F3VRHKpDktgCeTpeXwgQ2mooWUC47JKdSrg9OMstu87yb8/s4w++cj1TsxVkvt5kSolAk0UeWWq7&#10;fUlp0JEkH6Tccu1z/MndD1L0q2gD+wfqHD1nm2/rxEEnChIXpKFSqXLl7jO85qIT3HXxGJu6GoQG&#10;xIYcg/sUA3XD0a/XGH98hk23dlHeXOP8UyErk4KBSwKKg8IGe7ImnqNZs9Rr/9PUDNe7KyzIhBWE&#10;pRFBaVeR6pGE8adC8hsUcU0z/UKzYN+JcAJQnsANNI5vmjBezUdorEBOBXEDkjAjjeroZnaFm0vJ&#10;9Si6DwjyG6TVLkVmE+S0sSwt0pekubYNKEegHPD6YelwwtQh20S8stmnvMnBLQiymseZg1XyAn7j&#10;H1/L/YeGcUpV0tTpWJiWnwXW+AA7fOXtWIAwZKHH9uFZ3nTps6QlRWlQo2ODDHwWxmwOZs82D1LJ&#10;wslGs0GZXeskhp6tHhQki8/azASPZsdXkFIIPL/rr3qGveYB9iMZtsCPKAABvJ6NdO39r/r4P/2y&#10;VA7PF7cU/zWLqz+JIDMGR7mY6pQW8ZSmvNVh7lhC0oLJ8ixadHUcilsUOsoINggqmxRzx2O6txdR&#10;gcREGT3bPM6cEbz96h/w6Ycu5txMpVkdIttUJ6Uma/js3zbBH7/hXqoO9Axq5ibga8/tAjexfVbb&#10;1Nwp/Fb/b2HNM/7p2WHeffNj1F+YobKrm6Tmsac4z8e33Mvbrj7ET//VG6g2fBvCX5/X1KauCwha&#10;VlsKCjdDeglZJnnkxc088vwola4qr957ijdfeoSrR0/TM1Wj6gFFl6DXodDn4RUzu9skmNisaigt&#10;gcfqzyZSpLGD22Nt2zZydlMbIIro2VZgagLeccMT/O2je4mbfk5rpkIWBezbMsUv3PIko73LOFuL&#10;FAfr6FqM9CV4EmHcjtaNq85HY0KCckhwhUc0W2b6UIOfuOx5bt57gt/7lzv50qO77TqpDFKH0eFp&#10;3n/LU+zccB5XwUoq2VQMGe1dJgsgGCygztcIBFDNkxiJk4vYNzTHpaMT3LjtLFeMjrO5r44AFlag&#10;UXAZuipAuCEmaeCUFdvvrHDyviXOfHOekVu7KG3PsXKszuJYSPWcojAA+W6FKhqM1G2+bo+OA6hT&#10;SLatwM4DSnlE5zSTz4a4AQxflwehSVZS4iVFuByRVCGuQVRPCZftPXVLEZRt0UK+COUh8EoFgorC&#10;ryjIC4uWDfZAihOyCJJqnrjawFXCNnlvXdPSYgG0IItAepAsCCafblAclChHsHAyYuZFcD1ITMzG&#10;suHD37mKLz5wEU5XlTRzVl90jVmyzgRezxtCIISB1OMDtz9KKW8o7MiDqSIdSJck82MR5SGJP6io&#10;n86oz2mcoBkvNHZO3dtd9ELE8riFBmu2LtYYFK7z6N/cNX7fZ4HHnrlWzxy+jP79n3glcdYePzQK&#10;3Bof/MQjhPPHUepRGfQGRvm5eR3XfrZlqgkFaYIgFRR3+BAaqpMWobW1/klNUxkNQCcIR+MGAbPH&#10;ExwF+SFlC8J9AyKHsxhTyIV8+8k9tql625neRA00kr9775cZ7K3Rtb+HdLrBE0cH+eT9Vzb9RR2n&#10;EZ3fW0ehLZ2SXsrkVB+Pn+nndbvHEPM1VMVl4Koyc0uwK79Ezkv47pN7MdLgO8L2EFqzcq3NZ50Q&#10;XLuGpgn/L90U6cc0Ypcjpzfypaf28vUXdnF2qUiXE9KnVhCLGQtnUhbOGBpzYOqKoNtD0IQKF5I2&#10;fmJrCtKjOq6YPxpTGAiQTtYWgi2hqfJQm5eUspD7j21jYqob5aZoLRDG4c/e8gAf/ulvs39wlkgq&#10;hi6TIGOELBDOOCwe1SyNJURzBpk5uHnTRC2xMO267pHVY7xyRGVLnjD10AsN3njZUQ6MTjDYvUIp&#10;gANbz/PZ93yZG/adZ2S0zoaeOlv7a3T1RrhDPhuvr0BiWD4V8/T4MMMbZ/jVOw7yW3c8zM/f+Div&#10;v/gke7bM47gJK3Xou6pCVM1ozKb0bncRxkJ0oQ1OMaNnW57l8YzpZ+oIDZUtPpUdilwPSNeClAon&#10;7VzOl+5fh5mMwUbRlUQ4rm2GHvssHROcfdy24hx5VQ6n0MCkMSqX4fUY8hsMxWGPyqhHzzZD91ZF&#10;7948jgO1mWYVR/NAk819yyJDuJRRnQ5ZOROyfCJi6cWUpWMp88c1y2c0cTXDKzvkN9o2EKaFuNJh&#10;rWI0My9k5MouQdljeSJm6+0BpS2S7i2K7tEiMpC49YTD4338/OdeB00EptWofQedt2+8ntbXan86&#10;8rlk+yR/ePd90OvSu1egowThB8w+b1HJhy4PcLsk559okMTN6j/ZrPvdYlGf5w8nVKeNDX40twSQ&#10;br7/9/f/ZPj0O39KKhGeNcWBW/nTjz3EjzJ+dA2weDHn7h2hvPWi7IN7HmTLBu658y/dgyZNrhGC&#10;DINyPMzyZCr65jRd2zzmjyfoJhy78iwsVG3CUBhWmCgjtwEqQ4q5EzHd2wqoQoyJMipb4OwpxZsP&#10;HOEz2y/nudMDFilGy6bfr8DP3f4DLh+eQWzN4wYGUYMfTPRB7KG82NaE/rDRrBlVuZAHntvBaz7y&#10;s/z527/G/tp5lK/ZdLnH+HcaXLZpGjeX8NGf+Q67BhZ441+8iWoi1wm6dT6cDlN71Wdij0ZtACNB&#10;alQhRANj57v4xNnr+MQ9V3LV1vP8+IHj3L7/BNv7FhHzmjMnoG9ZsfGqIiKuWs2rRXtNQjciorIv&#10;R/yYx9g9DbbfWUDIWrvW1Q5NYYNHOJdyw7azPPH8ZpsrFxX46Du/w7uuf5ZZBCYD3xeQK1A9pZk5&#10;VCOu2/0qb/bxSsa22myiIws/YPFFTbRgGLhIYbIMdJW+izwKPSUmnqpy+55T3LXnFCnWMogNBJdU&#10;yHXXMKmHTiWqoMG41M/VmT0UEgLvv+MeugqWWhMFqqRwu1wKGwX5OcWJ+6vEyykjN1Y4+qU5zjwU&#10;suXOIoRVq6UlKdKrMnJrQDjls3y2weyzCaUNmmCjQeWENe1bmt9L/FoX8MUqSVbPkUUQrSTUZgwr&#10;Ew2iqi1PG7zcxe2ObBMl0VSS05aADVcPTAl4grSRoRRsPJCnNt8grUrSyNBYtkjdYPdZKYuH6BYz&#10;/KLC73IJugWqYEAkkOi1CDStH6QgXfaIqw0qmw3BABT7JVmYIL0UGYBQBarjMSKD3/jHuzCxROUS&#10;Mt2Z7CxWragfFkM1TWgWI/md1z6I60L3rgDSqg1eLynmT9QobZDkNyvq5zJq84YWvq7R9n17drhQ&#10;lSyd1e2eH63zXEr32NDud3whTWosTz2dzb7wKEOv+W+vPK+O8SNrgAAf/uwSv/3z0+x/rVE77hbG&#10;8XtCndbf1FJ6BZBGVuMtbHehYahNrWqBBkhqhsoWv60F+jmPueMpQkOhlRfoaFTgk00lbOqu8T+f&#10;2Nc+nXUmKRQi/p+f/hrFnoSBqwusjFdJZzVffuwyfnCmD+m1ynPW+eraY63JarTEy4XMTnaTOPDm&#10;K09giop8f0YynnL0TIVLR6b5lTsPkWUJXzy4n5XQoliv8Q91RolbP7f9ZKKDe0Sbo4xZDZwoP8ZI&#10;w8RMhfuf287fPbGPR8aGMAau2j1LdTalNqcoDuSQeRDN9ldtnD2ALKUw5DH7QkLWEBQ3O6t9PgRN&#10;D2WedCriyHSRew/tQmeSOy45wR++4QEWlcO2u/qJJhvEtYxkIWP8iYjiRoeRGwLKuwReKUW5CcJJ&#10;rKbh+8weNiwcS9j8qhzCjdoVDSbOcCsZPTt8/A0FqEDYcFiczRi6qkB+Y902NyJB5gT1cYezD64w&#10;fThttiKEymbF3Byk0mHzLWUKQylBd4YUMW6PQCaK88+G9O9x6dnhMvNCRDiTUd4aIES6ukZZilvK&#10;KAwLChs9nDwY9CoiCx1b1NrWdYcMBkQuYOEInH00ZPZYwvK5jKSmyfdKBg/k6b/EQQWhRYPu2PbO&#10;A2sNNRqfmedTkshQGfHo3l+kvNWha0TTvTWjZzv07LRfXTsdKtsDSiOG3MYMrwRS2R4dZKaTulfJ&#10;X4PwfRZetNrW4MUuTimkuMEHBFJloIuM3V+jS2f83pdu55tP7MAphKu9u9dEiS7EU518YIdSGl3L&#10;88brjvL+m5/AbMjRvSOz6OB+jtlDGdWZjE1X+LjdiqnHGmR1Y6PR0mYodA1Lynt9Fl+wierKsx4l&#10;YWyLDpUL/nz+zAP3rUw94cgk0MN3fJI//u//fOG5XWDIH37J2hFXi+SHb8m2vv4hRu6a/oKU/iE0&#10;CgvIgfIxi2cT9IKhe6eHk2v6N4xt2F2fz6iOg/BbvkBD94hidiwhnhNIX6LjjOKQIOv2uW3vGLde&#10;chzdCHCdFMKAt111hNG+GrltOXBim2Gv4ehCGaS5cNR4/S51RqqEIU4dZKXBr9z0OJlju2uZOGWl&#10;Abs3TfPW657h5Az4foTnxYCF0GqPtv+jwxxe/aF5TYcgbPlKmpM1xkL2Y0D6CapYI84MDxzexvs/&#10;/Xp+43OvwfUk/kqDM/evMPWkoD6Tx+g8wnMQnrI9GgwgE7o2KxZPx5ias5reAJYZvBRc8NqwYoof&#10;O3CUBChs9FgZWyTTGXEEs8cjNl+XY9NNHirfsGCuiTWtTbPXbDwvmXomZujKAPw6CIVwbaRYKDDV&#10;jMa5kPp0lWJ/ju6tLp4P+X7ZBGEA4bksHdOcfKCKjmH0phybLguIVqB7W4mBPTnqsynpSgRZgg6z&#10;JoZfRP/lLuVhl5P3LSPKgp1355ACxr8fkSwXELjtrTCJxoS214cRqd2dprnV6c9rHditH9quhCBg&#10;6UWYfDrBzQs2X1lk2y05drw2x/DNHoXREKNrNv9OrBNEq9TX1jSFI2nMQlTT+CXJ2D01Tn1jgdpY&#10;DJmDCHxETiFc2VRXUjC21txEAhNna3y9Ha9gtzYD4QvSeZeZoxHlQYXfr2z0WzYQKgKV49QjMSWd&#10;8tkndvE39x5AFhukukk4pkPyXSgNYc1Ypf8sU/ilBr/1mvuIHRjYpyAOrQ9yTjJ/IqIyJMmPuNTP&#10;pFRnNTKgjW6uJPTucqEO86dipEcLLEQbgyOlnC5v2vJXXVu3kB8YyDJRJeh/6yvM7aXj3y0AZfEq&#10;wsYxTnz5JnXiy14qva6PAjbfWFu/RRbD/PEQURZ0bfEsYlTrpRyYPxpB1kSMNhH9e10EMPtCCiKw&#10;v8/q9O3xSDT87useRHgZsVbgJ9x9ySHIQ2mjhCRBGIu8vJC0BBoXMENf4Z2Egcjjmq3n2TMwj9Pr&#10;ocoJOnRIE8gFKSiobHIoOPDuGw5DLcBgU3EuHHQyq19tj0Xn/Jo/tHIuOuarNU2zwzZyUpUVvvDw&#10;fm7+4Dv4h4P7qVV9zERE/ZkacwfrzD2dsnTCp7GQQ+sceB7FDTnSEMIFO/f2dFxFWncxESw2XCsQ&#10;HcPOnohKEcSZOkvPRDQWgAyGLvep7AHTqK/FuGtxmeOwdDLB8yHXYzCRx8wPBI1puZpo7IJbcRF4&#10;nLp3kfHHqzi+oFUMLFybGzr+ZEKhV7DtjiLF0YTiFpegC6afr9F9cYGgG8Yfi8Etr0IgGTBJjeEb&#10;PYJul3P31NGxYPAmn949DvFCjAlXy/Ja1TZt2d/ajtbWeFigy44hJAjfAVNi5gnD2cdCcmXByLU5&#10;ynsigo0x0m9gkrBZXbIqUFuCbo3B2BSoCMANWBqLMAls2F1k5PoCScNw8nshJ75VZ+qxjOqYT7zg&#10;kNV9skaJcN5h5bhDtizbh9saLbPjGSJw0PUiZw/WMBkMXBSACNvXCL/IxBMadynm2fEhfuPvfwyC&#10;sOn3Y1X4rUdY6CTzzmhQk4YdpaGe47fueoKdPTVyo3kLZ5YBMmD2xZBMQ+8uq4XOvRitQXzOIutu&#10;cQY8lsYy4qpBOc2PtbV5pJf/25kXXpidO3panfj7aaMK9ZfO74eMH9kH2BoDB77B4S9A75ZbsvLo&#10;Xahc3+fP3fe+/2TSaI+1J5COj1k8nYqenRk9Oz0WTsdtX6B0ob6QsXLGUNqm0I0Mt1fTu8Nj5khM&#10;9zaf3GBTO+yLcQYDDqg5fvHGZ/jk167jon2nuGhoBtntovwQjMQIS+Bep0N2jbp+gU3rPNSkgUxx&#10;w9ZxfA9yg8rW72qbhp7EUOmVbDxQ5NjXF/mFm55iseHykW/cQJYK8BOLI4hpFvm3BBprOWyNpOwQ&#10;0C8H5wTtvsmqUOf0dDe/8bnX0tOzyPXbprl2+xku3zzJ5q5Z+op10hzUXNBFD+XbMtRwRZOTLpgE&#10;4UDW8Jg9tISv4WtP74dmhUWtHvAX39zPk6c2s723xs/e+H1KGxVduxSmXl9jH9oqCBcSDakhXE5R&#10;rgDHRdcjpo+k6FSRG1SYRoZU4BRiKnsU5ZESZ77foLGYEq1o/F5LhnNHIqSA4asKyHwDXc+Qfo3N&#10;1xU48d0aXafrbP/xLk59a5Fz99UYvLJgS7dMM48vqTF4rU/trMPKiYzSkCboS6BXtVOJ1mthLVJZ&#10;DRRIGpMOXslBBQ0sR2qyukd1SjN3tEp9ztC7w2XjFS7CaWBqpl2u1Tp3Ww9ob7/rYNK03cvDVpq4&#10;kEiqY4aVaQtUcfKRZTbsCdh6YxfhSsrS6QZL46l1EUkbGFBuhF9UdG0TOGXxUtSXFk27EggIJxUT&#10;T1WpLxqGr/Lx+1Or/TVN+blnDdG5iBouP/vpu8BopDJrsyi4EP22HtpBw81FlVKTNnz2bp3kf7v+&#10;MRp5xeYdAhOmyEDRmJQsnM6oDEtyIw7V4zH1eRv5baFoSwU9u5va34loFfHZJiw4UqrloH/vx/3u&#10;BiYJ9eFnjnPFh+4FrrwAw7/8+HcLQIDR6/4Lsy9+kYlHfl8BkRN0fTRJZz6BDawaYcvjmD2SMHCt&#10;Q89Wj6nDMV6++XIuzL7YoLTJwumQxvTtybN4Jmb6UIMtAwFC1CGO2LC3wNkZ+LU7HuQvH7qYy0em&#10;KeXA77GoFUibYuIoGC2m/KClca1BC1jvdOn4tbDmJ07GxcNnMR74JQlphnDjthbjFV3IJ2y6xuPc&#10;wYTfufMgd+w7wd8/ein3vTjC5GzF5h2qFPzEYp7pdeZv51xaJnKnP2WNb0Wscq0xZFoh3ATpxcxX&#10;c3z1yR189fHdEEQMVhpctOk8lw9Pc/W201w6fJ5iAXBBN8SqxS88Jp6IEVX403uv4emxQdtJT0ve&#10;9883Mz1XBBe+8utfxHOha5sHJlp9BQWIgNpZC0QZLts0/DSy7g20QXrgd0FY1ZDkkG7Ddq0TQD1D&#10;+DWGrixw/DsrzDwfMnxzAV1Pqc6kVDYrnO4M00SuMYnG6wnZemueySfr9CcBo3f0sDzWYPFoTGlQ&#10;4nWBaTbJMmFEYVjAoGOBHxJoZTF3yO81wqktMHIByy/C+MEQFcQ24dtJ0ZkhrjZII9uVbeQGn/I2&#10;CVndlnCqjnt1klfzviYOmH0uof+SPAQZuiGoTUE4pQlnG1SXLbzWyHUF5sZiJp8LmT0W0rfbZ+Ol&#10;JVSQQeqRNECnsZ1byVi0mjhtK2c0nykcCZlHOA0Lx1PmT9VxPBi51qO8DUxsmyiJwGXphGTuSI1c&#10;QfG2j7yFyZluVD5s57CuyWR4OUOq7c5pHd6mDSbyJ2+6F9+D7v15wMLyk/nMPB8iJfTv9SDJmH0x&#10;tAUuTTZJGtAzKnEGJAvPRsQ1Y/21tuwtA6T0Cn+9ePzxsxjU0hTZLX/1WvKlf5/wg/+gACxs+SPG&#10;/q2P0uClWd+Wm5GFvs+M3fv7v651vFsINAbheE0tcEdGzy6HxdMxWWyZSHkQrcDCcei+yEPXY2Qx&#10;YWB/wLnHQpZOaCq7m7/Px5S3FSmNVfmtux5HG2tuuQXHOrZlhpsrkMmEkYEJyLY196pJlhfSAttK&#10;lljdMGHw/QbKBenYKKjKS/ySQ30+xWQCkoz8QMr224pMPR9zqZrlqpHvMr3s8Nz4Rg6eHOGhE0M8&#10;eWaIrO5CroGUzXrYNSHGDuH2Sv6UzoQ/A8bY5sxCaYRjK1QyLZlczDE5u5Pv/GA3uNeza2iW9970&#10;JG+65HmyzLQBW9KGwW1kPHVumI996VZkZbE5N5huKHAy/vLdX+fmXWcZXxb4paSdoCYk6LjAxMGI&#10;xfHUanUeNvFaY4PBqUDkDH3bcpx9ssHEozEbL8sjC7FNNE7BxBq3K6Vrs8v8WELwlKZvdwGdRngl&#10;DVgkbdN8pokzgr6QrbcWWDmbEk+sWOQVYzChaafg0L7eAEnbnOr06bH+/wKEpyAJmH864fyhmFwP&#10;FPoUjXnIEo1yJJVhQXGDQ3FIIYJ4VYioJv1kay3E1txxFMLNsXgmJA5TnJygMR1SMLDcgOVYUfQz&#10;ykMu3gYY7JH0bM2zcCJi7mjEzPMRQRny/R7lDYJgMAFhIbrWCz4AoTyWjtreIOGCNef7d3v07wsQ&#10;5QhTiyy0V86jPpln4qlF+rrgPZ96I4eOD+EUa6QteKs1+a4XYKDW52vUaoHjZKTLed5755O8atsE&#10;2WCO3ECCrhtkzmPpiGZ5UtO/y8Ufclh8JiRcArdIs5m7tVx69wSwopk/YX1/zfdt+v7Ucr53z0eD&#10;SgOdhvr0I8fovfgbL89HrzD+QwIQoNC3naQ2yclHP6bAhMrv+qgOZ/4C69mxWIEZzL0Qs+HGgN4d&#10;btNxbBnGycHciYjKlpKFZI8TurZ5LJwUTL8QUtpUQAYxJkro3u4wPil4+1VPsBTmWU6gGDTt/czg&#10;lQyhCzv6F0A0myW9JHGhc6zXxkzTZ9LsfKZF09eVMnCxS7SS4uSsINCJRgUrDF0TkCwVWJlK6ZtL&#10;uK33HLftPUcYwcmFLj5x37V84eA+tDa2HlbL5sloVs3clzPRW6NFfOvsNwPtnEKEQagM6doouTGG&#10;o6cH+L+++iru3ncEx2k+KgMnkKSeZNfGc9x13dN86+B+VLmG0RIdO1y85Tyvu/hFFpEoNEnNRRWN&#10;jSJnRc4+2KA2l7Fhn0dpUOAGLghDFhvSOEXIEMjo2iWJGw4zR1KqUyk9O1y6thaaOXEadMjAvhy1&#10;6YSZYw3ilRDlQ1KXgIcxDVs623r9WCNkldJ2CYm02HuCVa2hJXhWz4q2SmZ9ZB1r2HICSptTUzur&#10;mTpcpz5rm1cNXu7ilLGw1602ao4AUkgiTIgNmihIGy4Yp/lexgLdSge0Q1qD2oxg5fwKjgdiKUYu&#10;Q6Pm8M2jW/nio5fzB2/6JgNdS/TsCSC0MFR+n2Rjv8OG0CFZcYjrMUKAU8ps6lPzdToDLKskrlg4&#10;GZGEsPGAT2EgIFxIWDwVku+T+N15RF6TznqMP7LCxm743//hJr765FZUqUbaqrtv84S4MH12BkU6&#10;2EtKQxp6jA7P89uvuZ+6Eozsk5iohnQFuuozc2QFvwh9+zzMMswdS3GaFWNCQBJC304X1SuYf9LC&#10;k3n5dgl2JkAqt/DphbHHzhiDeuYesjt+/W3wP/7xFRjp5cd/WABuuO4gx/4Oyjtuznq2/wROaeRv&#10;Tnzzbb9msmivwOYFuj5m8VwquicTKjtdFk9n7RphISzS7eyRiIErA0wYIvyIDRfnGLuvzvThmI3X&#10;5DBpAyEi+vbmqc/VGCouE6e2WB/swnn5jMyHK0bGCUp1wmSd/239WAfhI6UmyxRjM4PoaJpwJSPf&#10;byNsXkWz/TV5MCEmsR23bOlTiFuAnl1Ngq87NBbAzGTsKi7y0Z/+Jm++/Fk+9O2bOHhkGIIQ5WTN&#10;sj46/CuvpAG2vl+QCu0FGowQTXPbIBDgR5SDjCzziKIERBEZVEFl9B8IOPe9Op9+5zf4mdDhgUM7&#10;8Yo14iTHXftO40roPVBh7miVc08l7LgthyhmzDwasjKTse2WHPmRpp3S7FymMHiOIFsUVM84VHYq&#10;Bq60Ta1njyZMP58w9VzC1ld75AczTJyhyiHD1wZMPBGxsmC11JXzGT0LCq9bocOsDQ3WNikjDUK3&#10;mX9NvlvnsrQ+cwUmCizEkxNjtINJfOJaQn1Ws3Q2pD6vCSowekOe4iigG+hmKkZbq4s7aKml8XqS&#10;+nTG+UMxu15bQsiYcNZhZTqjMZuR1WJ8Db4LcSJ59OwQX31mF999YYSzY8P82pvv45LNS0zMQ9dc&#10;hrM1gDBExxpBjHDA64vwZJMQMrO2ARVrtU4hrUcoqmsqQ5KeK0qM37sOneErAAAgAElEQVTA0pkM&#10;rwjnnwG/Al2bcyycq9FXyfjPX7qWz9x7NapUb/uaV3nmZYRfJ/+85GDWYBT//S3fJu9CeX8O4YXo&#10;EIQXMPN8TFiD4ct8VK9h+uGIOAavBZyS2VaevXtd9IJmfixF+RYRDtBoHBy1FPTt/rDf1UAnof7E&#10;3x7nDX9yI/AfE4D/rjzA9eOP/vgt1GefZ/7Y/6sWj/9z4gQ9VRPV3mhscxIhJOgMkdUNpe0unqtY&#10;PJu2MSKlA42FjGK/j1u0zlmvxyFrCOaPJZT6fLwujY40brdA1xVL0xnKga7hPNJPm2kdgnDZoxA1&#10;ePTkMGcmezsw/VinSXU4NTpcbyZTVFOft15xmOqKoLLV5ipaF1ICdMAhCFaJJdWgM5SX4Fc0hSFF&#10;figgC1y2lud50/5D9Pes8PDxEeIwQHrJqvbWGq+Ip3aBsaanSafKI9pzW6rleOt1LzAU1Jg6mRIt&#10;CtKaQ3HApTCUo3ou5PY9p/nHp/ZQiyzMyzuvfYaLdsyhfZ/GRJ3AaGbPpTjSZeZwRN9Oj659Al1r&#10;WPeD6fjKQHou448l1GcMpT4Xb6OmstmlMihRjkQKid8HGI1JDW6vQ7JkCBcMlUGXxqKmdj6m2JfH&#10;KUuEydaipvyw5WldJ0H4HulSnjMP1pl+IWXxpGHhRMbMizELYyn1uQy3YNiwL2Dw8hz+QNO0BaTv&#10;Isy6JkZNhCzhSISjQPrE84r5Uyn1mYylUxnVkzFqJcXJMpZrHgdPDfOp713B//lvN/Ope6/g6bFB&#10;lqs59u48x6fe+TUiV+AFivOHY1ylyPd7iMBiNiJEM3ma9lqv0fpaxgQ0ecBl5ZRk8VTKwD4Xr2hY&#10;OBIxclPAwMWK8qBHvKyZPp6wscvwB1+5hv/x1Zuawk+wmvD4CprfmrH2Gkdm6GqJn7/jcX7u+kNk&#10;Az69+zS60Qx8TCgmnw0p9go2XpMnntWcfyZq9xBC2Mjvhn0OwWaPmacSanOZdbNYMJlMgHSC3J/V&#10;507/W7w8rRrz8/o9v/taKns++sMm+7Lj/5MA/LOPP8/7f0rSNXyDGXr1Ubp2/OYzS0f/9PVG603Y&#10;Oj2pXEy4ZES+5JIfdYlmUsJlCxnUMs2SFU15xAeTIkgp9AQsnUlozKZ0j+ZBxpBl5PsCquMpcQ2K&#10;GyRuxUYhhTQIFaCnY9JU8q1ndiO9uFk+J7ig8OugKINEeinnzvexY+MiV2w8z8y0Q2VzziZgt0BM&#10;OwRmp3O4fRJnBrIUoWKCXvAH82jpcEXXOHcfOMKTZ4aYnK00S5U6kU9/VKJrPbPzfTpNO3sfKQ0m&#10;URyfLXHFyAQFQtyaxiykzI9F5Id8nK4cwWKN6WqJJ49uBgl37TvL3s1TJP+LuPeOs+s8632/77v6&#10;2nvPnt6lUZclWcWW5d5iOwmEFJMQEgcSkpNCOHTC4Zyce+HQbiAEUoBLToBUwAQSEhJSbWInLpEt&#10;y1azbKuNNL2XXVdf7/1j7ZnZkg1xSc59Pp/tPRrvWXuttzzvU3+/hYDxeYcjYwNsKi4TzUT4MfTu&#10;1dDNBl9t09Cu3pZmEcwqlsdils9HaCorY9E6FLl1EqsYrfHfAkIqwqWswn/99a04rRqL50JKoxFS&#10;6Vh5C+nomeIRa7h2F5l8q9dqKCfDQCQO5fOCke9npR+t63V0U2AVJPkejY7NBt27NDp2mNg9KUI1&#10;cfmGDounUpx2C2GmWaubYSIwiGsGtRmD5fOwcDLEm4lobQFbKaJAMVFq4d6nNvPR71zFB75+E597&#10;4AqODvexHOhIM0JaEQqNT73zq/QWangBDBxoQbdg5kRAeSQmqQmIdAgtNA2Enq5O+er7ylknGtao&#10;Acp3mThUR3egZ68F1GgZlBhuDLpCag6LIzG9hZT/9dVr+POv3pzBzSl5cTzveR3GF+8fKRVJYLF5&#10;cI5PvO1rxAYMXmND4mfzEjtMPOqTBDBwwMZog+lHAqJ6pgeEWMH7k/QcsAjnFNPHfTQb1YgYKaXQ&#10;pK6PdF92zc+5rd2BblrMHF9m211nn+emeW55SQoQ4P2/fiOpP8nCid/QSmf+UGmOO5mE/luA1UwY&#10;ChGUElo3GNgFwfKFeJUoW9PBKyksx8DqEqRBisyBYWY0mpoObr+eZWUdC9vRWRqN0AxJfqDR5ZCC&#10;kYPSdMJ6d5EvnbiMcs3OMszwHBbgygpa8R8a/5EJ9zy9jqu3jLItV2JmNEFzHKxCRu8phLqY0+PS&#10;wRBrl8+g/kOcfo3IcHEqFV699wz/8sROKr6JYSQNYAVxsdvxfOUiZd6sjTMSeWHEjE518cmDu/nu&#10;M9v43tkenp7qZbBQwqqUSTSF9BNOjq7jgVMDoATrepZ49d4RRhdM3vw3b+ST/341/3ZiC+gh126a&#10;x1kHupVepIAucsk0i+WzMfkeRaHfYvZkQOlCTFLWkQo0oTcUmVo1IHTTZulCRBpFdFzl4BYT/GXF&#10;4nDM8khEuKQQsYmQAk1zG723MUIXmZsqNQQOaagTLElKw4KpJzwWTkc4bYL117kUL9MpDAgK63Ry&#10;fQKrLUYzY1QSZxSYkK1HA4SRY+KROpVJcNp0vAWdpXOKxVMx5eGQaCbCqCcQK5YqDo+e6ePuR3bz&#10;oXuu54PfupavP7aT0xOd1GINYYVoZpTBfklFslzg99/4PX5y7xnidhsVJCwM+wxc2UrvHgfNSAir&#10;grAqEMSYhTUF+KzxXolxWjoqchl/pEZ1Hgb257C6IojTzDAwNYLFHCPfq9CmZcrvL756c4aWpOTa&#10;VcUl7/+ZXOSBrCwHyT+8+6v0F6t0XJHHLGadMNKxmTuRsDya0L5Ro22PQ+V0nGEANMpehMwUYP8V&#10;NkabZOaQT1BTaMbqN6YCpO60v786ffphb2lKJ1lM+69+Gx/8+LEftFP+U3nJCvBP/2aYX7qzxNCP&#10;/Yl66otfl/Ul/1Sh070yjaPLkFksUNNRQUUJXYfcZh1VVdRm0wzVoRGori3EtA44SCNCxSl2h0lY&#10;zugji/0uAsno/XW8hYw3OKik2efNMHMBDFDCwSyF+LHgwRNb0exGI/fqyQarM3apP6FEhiYcGfzz&#10;Y5fjmCn7esdhLqI0GRNUdZSyMCwdYa+5Z0JcpH6yCTVFVoeVKFQYY3cpwtTFrtTpLPh849DlGQud&#10;lj77tH2WtfoCZTV7JxuWpmBmMcfpyV4OPrOeu5/Yw42bJ+kQi2ga/O2DWzk12QtagqYn3HXgKV7z&#10;52/i9PlerJYqc5Nd3LbnAvvXz5A6Dk53lpSQz1FCL4CFp2OMPHRd69AxpGG1GMReRFCOSbyscFyz&#10;Gh9OQctnXBkLZyIsKShst2kb0nFbBEmUUptNWboQs3Q+Yfl8SHk8pjoO1TGojMLysGLhVMT8UzEL&#10;ZxPq8wlWUdK326Jnn4mWC0kqEVJXoCLSMAalMkoAI+tYEcImCQXhkk152icoKaJ6SjCZkMzHaLWE&#10;NFIsVCyOjg7y+cM7+Mi91/Lhe67l7x+6gkdPbGGq7KD0BM0MEUYCMl0FEZASknKBn3/1A/zmHYeo&#10;mxrrb8rRMqARVRTTR2qkSUTLOofiBkV+SGF1gpDxxWf2itKTZPetWQRzFuMHa1SmFX1XWLRuS1Fh&#10;ZqUL26QyZjH5SJVWB97/pev5+Ndvaii/htvb7EU0r59LleBF8OSs7iVNS1HVAr/3U9/ldbvPIPpz&#10;tG+Lmlxfk8ljPlaugYwTK8Yf9RslVdkl4wBaejXa95nUziXMn44yqksQq5lfzTqx8bXl97Rd9jsq&#10;9g6n1cnTdF/5Ef7gg599cfukac2+ZAnmvgblTzN79iEppJ4KPb/fWzjzmEpTwQpoSTZuYtMdLtKA&#10;4Xs94litoj5EDbb33mt0Ut9DGpK4kufsvWXcDp32QYvRx2u4ndmCqi0ouraadF4pUX7WXC6kzcSD&#10;PrUFyR0feQdjCzmEkTR6OJvMdrjEGmwMhQIh08x19mx2bZziXTcd5ZZtZ+kpBJgGeALsbpP2LXqD&#10;DSy+2MvWdMojkEaS1q06JPWMNtG2mfxeyNK0xi/c/TrWdyzw+ccvy1CMRRNawUtRfpc+V2MxrwCI&#10;SqmI6jaDXRUe/p+fxpQpt37gXZyac0FPabUj3nvDYf742zejmQFJImmzUr733z9HPl8lTQUbb80h&#10;C3VUsGaZqBSkLQkXHc5+q8bAAYPilggVkZWZaGRneKKBilAqvbjCIs1x4b469WVF+yadzu0aepcG&#10;SqIqCn8xxl9O8UspkZ+QBKyCxkozQxy38gZWe4LTZmZZXBmBUHgTBmOP+rgdGl07LazOlKSmEXoZ&#10;PJVXCoirZLWHMRgC0CGIaADGtnPofD8nxnp4cqqTcs2FSGaQXlpKZ7HGjRsnefBcPwuLrWB7jdpR&#10;sQafVs7x3lc/wB++7hGqusa66yyEVs+e3bCIFjXKYxEqhFxXit3b3LtNU1lNoxcsMPAWUpbOxyyN&#10;xhgW9O1zKGwCFXiNGKjNwtMalWdqSE3j1+5+NV9+ZOslMT9Wrr62fv7T7O/Fa0vTEpK6y8v2nuXu&#10;d30F39DYcKuFSjLcR5I8F75bo76sMiTuHQYzD3nZPTusxVgT2HCbi54TnL+nRhyg5AqKlCIVoJm5&#10;4p1pWP2KUqlmFDYkTqGLjgOHXvw+WXncl3yFhsw8NED3DeM89WmhoZG4neZfx/Xw3UCEwhBaxs/d&#10;uk6n5yaHyjMeE4/Hq2UxCEh8WH+Di9MbZDSOrsny05Kpoz5OW8YJuvGWInqXYO5wlblnYrb+mI1R&#10;9FEhCEujMmZTP1Hjn5/Yxa986sez0y6Rz7asFFzcC9XkEtNAmw5MiEzaOpa5duMs12y+wGv3niJv&#10;+KQiW3QtmwQqXGvBEbrF6H0hlRlF+0advqssFDWEYVA+K5g4EmJaGoMdCa/68Gu47/hWpONnFiG8&#10;dAtw5eGeBQLbeC4tJak7vHb/OT521z288eNv4PD5DqTVQFtWMsPEA1SsMdRR4t73/QO6FeNXwCkK&#10;+q/KYXYkIKJGgkCgfJfRh2v4CzFtmx2692uooNooW226teZNDavFu1HVZuTBOkEl487NdWjk+yVO&#10;u4mejzJIYJGRC6G0LGUoRFYHKCIQdraQYpUhokQeyBzLF2DieA0BmCa4bQIChZZV0iAFeBHM10zG&#10;5ns5NlXkqZF1HJlsZWShnaDeIIHSEjAihJYiRVY7qmkJUbnIP//iF7huxwX+9BvX87F7rwItxTAi&#10;otCA1OR37/wev3jbYWaWoHeXScduC5Ja1pcMq+TqqCxrqOJoLeG24iJ6BpUJqC+l1Ocy+lPNhNb1&#10;ks4dFnpLQuqHSFNCmmPiSIQ+6zNRs3jr376Bp84OoLVUL+a5ec6l83wswIZyjzVa8yEP/tbfkbfr&#10;9N+Yx2ypkUYKaTvMPZ4y+0xA+5BO36023ljC6MMemr32XFEdenYatF1hs/B4yNzTAYbbQPMSxAp0&#10;zXC+Nnfee02wjLjqbXeq2We+z4Yfn33Ru6NZXnQZzKVitd8GfJvWzZtS3SoiRfLbpcmnfzKNo04h&#10;SZVCajZqeSwWLSMxha0WhYmMp0GzyIKpBkwf99nY4SK0KsoPad3mUp3Rqc7FmA4II4KgTtcum+Wx&#10;mIlDARtuz4GsocKEwqBiecTg9Vec5Mt7L+P+J4ca1e0rp1rzCdf0Oxr/bpj4SaIhzQhhRSzVbL55&#10;dCPffGA38p0xv/zKk8yVYfSgR1/VoWO3jQob/ZUyobjBxC8HlCZi4gDW3eCCqmO1WOg6xCql5MEr&#10;Lx/mvqPbM/icixTzS52N5hO8KTusFEmiIRyfrx7ZyCPn35aVLuiNeKSCVDQDgirixCAKdPJdMa0b&#10;DaaPR1x4oEq+R8NqszBMncCP8adKGAGEhkV91GMitBi4Kge6dxFVZPNor0YiohQj77HxFpfpIyG1&#10;pZjydMLChQTdjDBzYNoxui2QlkLqzfwVWTtYGoeoSJKGkiho5K3iGnkDBjqzL/MjqM8rZiptjC5b&#10;DE8NcWTaZXSmh5MzRWp1B8IGTL2WZuTtK5QIaoXpTpBIgS5TolILl28ZZ/vQJGGo+N07H2bPhine&#10;+alXE1XztLVV+Nuf+xIv2zlBSeq09sPkEyHV6ZjefQ5WFwgRZDQIfrg2dWvhtWysTJPlp2DqeIhV&#10;AKdN0rPbpdCvQyGFxIMoQro29VmTpRNl7AC+eWYjv/r3r2SxbDcQnZtgrRQNnpL/aLFdcng2n1o0&#10;mCgji//9s1+h3anjXFbAbPdJawrp6tTGYH44wCpA9z4TAsXMsQChgWwYPLGfHahtO23i2ZSFswFa&#10;RnIOoFSKLqRMzdZ1v9O/axmVIsLleWV3XA7c9+K2xiXyQ1OArTv/jon77qW+NK2ERBeKGdMu/naQ&#10;lD5OI3ohyOJ9syd8hnpy9Oy1qN8Xr062pkNYTpl7MqLrSpvU8xHKo29/juHvVElj1prx9YiBqxyG&#10;v+MxdyKm6wqH1PcQiUffvjxTD0f88U99m9suvJ1aqGWu7SqI48rEr8xos7W05oqmSjZgnVIMNyJM&#10;NBIlSQNYd3UHi2crTB/1MGyblm0Gyo+ybHW7jRABTjFT8NNHoPc6B81Qq434QQzXbJhEul5WG7hS&#10;+fvDFLWm+NYUfraZpRUyWzEbDHMXKyiUyOIWWsrEUp6xcoFi2aflygK57ojR71fwZhP0Up1IZZeI&#10;QsGH77+Rfz28lS/8yt2sW/A5/e8p6/bZON0xiASSprKWZn1vAEKgtUrygxalmRi3VdC9zaQyExFW&#10;UmqVNAOibX60lKxIrBFGETLNlKOe3VMYaXz71BYmKxrzi90cnepkpmIys9RBra5B2mgX0WPQEzBC&#10;NDMARAONWDSx2qlGPC9za+OKy09ee4oPvfkbSGJy61yWKilv3DvM3Bu/wxce2cXn3vV12ltqjE5B&#10;zyZB77WttAzWmX2yxrl7auR7JMUhE7fNQC94zwKaWA1RRzqVaQ+3HTbeWkC0gD8lmD5SQTM1rFaF&#10;4epUplLEXJm5BYs/v+8WPv3ArozuwAkbHR5rY59lkLNnW+XgvhRD/5J62RWluNLt8b47H+SOraP4&#10;7TZtW2JSL0KakFQspo5liDU9uxy0dsHcwQC/nGYe38o8ptCz1wVdMXPcJ03ByErkBFkBkK5ZuT+p&#10;TJ4+QoLml0kkNoOvGH3JW2NFXnISpFk+/Nkq7/4x6N12fXrn7WOsrwaHB/bbd6gk3oAgQaBJHRVW&#10;EVKl5LaYyFhSmWzgfCWgGxkybq7NxGzLagA1V2HnbBbPRqhIkV9vkwYhZpsk9WHuqQi3zcBqhzRM&#10;0dwEjByFSpX+jhLfOLwzQ5WGS9zdhoJ4DldxzYLKVkuiAKHxm3c8Rk9HhcI2KA4Y1KYjSuMxbQMm&#10;0s7IOAQmi+dCWvoluS6D2acjir0WuqGxeD5EN8AugJlEfPXIbkpVswlaq8k6fanyXPGcVcUjGniG&#10;l2jdJjgvTSqUZ9La4vGKy8ZYrCjaNtkEFzyOjxf54D03cnpyHZ9/YhO/+7VbuffoZpY9k387up1r&#10;N8+yrXOZueGIypxACAvNsLIieD1FZBhYqMQhrOnUZnSWTngkUyGODSqC1DQZuLpAxzaT4oBGy6Ci&#10;OJhmvMgDOsV1go6tFu2boHWDSecWh44tBp2XWahqyNSUzU/+1V088MQuDl/oZXwxz5LnEIsEw4zQ&#10;zBDNCjPirca6UI0XNMXJxErMK+MkITH4nTc8yO+99n5imdK5z6V9R0LbgMH0WMLOjhneetPJDCK9&#10;3aFrg87cqZDyaJ3O7QU69+UpdKeoRBFVFKgEu5iuhQpWzmEFwpR4s4LZkzGdmw3cjRDNxwx/p05Q&#10;Uhm83HTK0qhC1hM++dBu3vMPr+XRpwcRToCQaRZeaQ6pSCCVuHaEQJBERoYeruQle6HpvaE5dS0h&#10;ruV4+RUX+PBP30tZSIaub8T9FAjdZepQQG1O0T6k03GlizeSMHUiWI37yQZWQPtmg+Iug8qpLCts&#10;OJnrS5b40DRdH+3c89a78q2DoW7l+bc/mOKVHyq99H3RJD9UBQjwO79+OWHpcd7wFlcbPGAoPdd5&#10;Kg4q70A1pldlBdC1hVS0dOrk1unUpmLCRk3QipLy5mJa17tILUTFKWaHAbFg9pkIO6fjdGeIifnB&#10;IvXZgOXzEcUBF82JSMMUp0tSWtLYW5xhxstz9JlBdCdslJ5wycnW7BKvLJaVBZMBRirf5sDmKX71&#10;9oOIToOWdSloIZbrsHAuQjcEbp8OaUISmCycDnG7NLp2Flgc9kgChdPiMH3cp3WDidPlwGLAQ+cG&#10;GZ7qyLLfF5XF/DDCs83KtCnG2JiHi0twaPq54QA3QCIeH+nltsvPsc6qMDOlsIm5//gOPvzF23ho&#10;uIcnR/qphDrSCpFGQqXm8PeP7qQW6uwYWKRdBkSzEcF0iDebUJ2G+iR4EwneaEg4GpHMRdSW4Z5T&#10;m/nlu1/GQLHO5cV5ps97KMMk1yMxuhRmm8BsF1gdOla3S21MgKbIbUjQNB9hRoiCQVxKqc4nfOOZ&#10;zQQyxnR8lNRJIwMCkzQySGOdNNFRjQSRbCSM1hTf2nhoekLi2RRbfP7xvV/gp/edpu5oDF6Xx+kM&#10;UH6EcAzSqqA8HxPG0LLepP9qHadHUew3CcqK2RM1giWffLdGYYsgPwhWe+ZUruLnkimKzM13mXzM&#10;z8pErjSRbkhlJCGua2x5RY6uy3RqpYQOS/Hg2QH+61+/noAU3QlIE5HFFVeeZfVwU5Aa/NPPf4W3&#10;3/AEnz+8nSQysgLstelf2w+NmIjUFElo0t+9xN+/54tAysB1OXS3hopAujaLT8HCcIhThMFrTUSa&#10;MnbQWy13EWSVa2YOBq6zSOuKiUMeyAZ4tGgcPUJII9/xnurEE0f8pQuaEE569dvfzAf/6qUnPprl&#10;h64A/+wzs/zSnTDxrUgZbZEW1cujhlvoUHF4rVBk+BkS0hgRLCcUNxm4RUFpJF5lxpI6hB6kPuTX&#10;WVmRUBqR67UIFlMWz4YU+10QgoWTHiIFrwJhKaG4wQUVQhLT0ucyNxZz25azfP/COsamO9DNDFr/&#10;uRMga+5vc+WpAFRs8OG77mFjd4nWy12MBuKv2aJTm4kJlhVtQxZYiuq4YnkkoWOzgTWgUDXB0oWI&#10;1vUmuZ6Ujh0GkS9RCyH3nunl6ZHBrEMEyfNLgDS7JitySeDo0ue6JIh9cSeJaPoda+8rwe5I556T&#10;27ll+zCDThVdg/tObOPBc1mpDEaSudZIVCoya0IoDp3cyN2Hd3JsvJulSoHFesryokOwZLI8bzM6&#10;lefpSZeDpzfyqYP7+ONv3cRnvnsFM4utfPn4ZQSJYG//FFbJZ+l8iL8owTdJg4i4Ilh8MmHyuEdc&#10;TWhbZ4GZIhKD+qRk/kwEQcqde57mZw4c5a79T/LGvcO8bOcIV2w9wxWD8+TzKdLwiKI8Qd1EBRZq&#10;JU4mUzSZ+WJSpiR1mys3z/Cvv/hFtvcuoQZyDBwwkFq1oVBc5h5PWDwfkEYZoG7P9TZpvQpxjJ5P&#10;aNmo0zZkYNg2UqZILYv/0ejxXY35NSw/pMvcEzELwzH9e21ygynEMWmok+9RmH0mk0+k2JWIo6Nt&#10;vOkTP0ksU+RKy+WKNr20+0kISCRvveEJbr98kV0903zhsd1Z7PNSb6GhkbLlIiDV+eIvfIWhthIt&#10;ux3yfQGplyIdHW/SYupIDU2DgattjB6NmUdDanPpKk84EtIQBg7kMLoEU4+GeMspepYHECJLm+m6&#10;YX518anKb1dGIrHtLXen5bP/Qt9N9z8vHfRC5IdhZjxLysO/QmHjx5h4oFdY7f3KcDtbFo5/93ga&#10;RUNCkqhMCaqojujdZdK2z2L5aMD0yRDdZRW9JPJg8Koc+Y0hqR8hDUjqNmfv8bGLgmKfYPxIip0D&#10;tOzzPbts2i9XGdm6JfGX8kx/v0y1nue2P/sZ5ko2mhk1eh8vNfd5lqLQtYS4muMtNx/nI2+8B9Vv&#10;0XMFKD9DLRGWwfxRwdypkC0vNzDabC7cUyOsp2x5eQ6Z8wgXHM7eU6Nvj0nblRL8kOq0TXCizm99&#10;+RY+dc+BJhL356EAV73l5iC24iKLTsGzXeBLYjqru63puisW4KoyXVGCBqYZ8T9//FHecfPjLJRz&#10;3PKht1LxjbUY4iWuk9boscZvMKprMdJUtNkZxWgl0IgiINGzMhkzQhpZ4XCSSKg7dHYt88b9p3jP&#10;jYfIOwFxvHa7Vqukc7PN+BN1urZZ2EXB1FGfsA5OEZx2DTuXcW2oFAhBBA0GyRB8H7wAppZbubCY&#10;4+j4eo5MdHF8vJe55RwEOlghxBoHto3zhf/6z4gUWvcUadkYQOiDZlMbl0wfrxOUoaUPhCYoTyrW&#10;3+CQG0qzJEfU4PWQZOAKKVmPcvOUrVh9wiSY15g5GVKaSOjeZtNzQEdF1ayF1DFIahZjBz0KQcKD&#10;w728+W/uJAisjDt5JeF3KaJLY21JmZLWLT75ri/yir1j5Ez4/a9ex0e/dj1arp6B8dK0toTK/qbm&#10;8tF3fI27rjhF2p+nd39CWvOyuJ/nMvJdj6Cq6Nll0r7fonoqYfxwPXN9GxZgVIfOLSad19hUnwkZ&#10;f9zPsr4pApV1j0ld1pz+y/ekkRpWUSjdzlemWssgrRt+63nroOcrP3QLEOCPPvYo777j/6U+P0e4&#10;PK15CyO+YXeOpnHtTcBqsFczoDaTiJYujdyQjjebElbUKoeIkFCdiSj259DsiDQELQdOwWbuTERY&#10;VegmDF7r0rnNwVsKWBqOKXRaGG2K1E8wWhRKumjLVW7eNcw/PnYZSawjtfSSIunmbGn2o5SKJDIY&#10;7KrwN2/7MjKX0n/Agdhb8yh1naQGy6MJHZty1KYSZp8J6dllkVuXLXzdhNJ4FvNp6ZNATORJwtmE&#10;I2eG+P6Zgax1b6U97ge1IolLlF3jpckURfOOuvRazS7xyt81XeBS93vVIBZIIyFOJN89toW7D+9C&#10;KolMLM7PtSD1prFs+p6V32lWlLmmekKKwosEXpxlnIWeZm1iZhfjyswAACAASURBVNSgM5CNcQDN&#10;CqlFBocf24nMx/zEvhFku8nQdQXatgjat0vMPou0pJg9FVIaiyn06wwecOjcqZFfJ7G7JVanwurW&#10;sXptzF4LrVdD67TQO1LsoklXe42tvRVu2DzO63ae4vV7j3HrtlE29C0SpQaB0vnHn/8KOcOnsCNP&#10;6xYfwpA0zDN1OGDqaIiVl7gdgtqCYsOtHUhDMXXEJ1oGyzTR3SbraqW3l6apUiB0SbhkMH4wYuZk&#10;ROQrei836Nqjo5Ja1vliOpRGDOYPV3FTxScfvpJ3f/YnSFKRsfslTS5vs8XX1P0kBKhY5zX7TnP5&#10;hmVKEVw1OMmXj11GqeY0OqjE6rLQtZSknOe9rzzCr9/2GFXXYPBaHRXUG8knh4lHAmqL2fruudom&#10;XhKMH6ohGmyaQkISg1UQ9F/nkFZTxg95SL2hZgUCRYKG1N22/+4vjXwzri/roU+iGZKuPZ/4T3XO&#10;i5UfUBT04qV1/a8R1WDz61Sy/HQiS6emvyQN93MqiwUmkIElKAHTT4SgFH1XWkiNVVwwmYXUmDpc&#10;B5yMX8KPya1L6d5uE9Szz5gtCbKlxsBVLroDY4fqJFUHaQpSP6RtW4i+3mFP1xKff8/XQGmkqViL&#10;9zTjKTV5lSlAqvPhN3+DVjemc08RodcbHQQrCfQskSANqM96TJ+ok+sWdGw3MihpBRg6lqsTVNOM&#10;L0BKQCKAetKs6F5IGrhJsTVWUFJ1s5o1CU3a6IXJpa5xIya6ghCs5T1myy5/+rUbuO9cF5hRo4Zx&#10;ZQybrMDGK0kkaSJXM6pCqtWkj1IZ0VWSZO5zZnlkl0qVgFhj3dZRfu7GwyxVoDYbkhKhF3wQEf5Y&#10;QmkqxCkKNt+ep/8GA7OtjhI+iDCr3xMaxDoq9oAqhuFht9YoDCS0XgZtV2gUr3YoXJujeHUrW64V&#10;vPrl4/z2Gw7xxff+E/f+2udodZcx2jXat8aoMCIJXEYeqLF0IaFru8mGlzkMXOeg2XDhgSU6duTZ&#10;9hMO+T4NJT0uDlc0DVVjDACQFrNPpdTmFT27HLa+IkfHlTYYHsK0CGoFph9NiZ6uMrvs8PZPvZr/&#10;8Y+3Zpa1ljTqXbnE+ls5xXiW5W+ZdTQNWjcUaXNT3nLNSQisjCKiIbpMiasut+5/ht9+zXdYTgRD&#10;15oQZ9aosBzmj6dUplOcvKBvvwVKMXW4TtJAE1vR9CqBvitcsBTTR33iMEN+VmQ1fwh0TXfuP/nx&#10;xY/+wusVbZuujKvTMxi5F7IvXpj8SCxAgA989D7+6I/eimafQjOmaNu+m3znnge8xdM/o1Ta2mhx&#10;kZqG8ipKyEiR32pgSElpLF4lQNEM8MoKQklunZlRC6YxuV6HYD6lvpSSa7cxCxHSSnCKNotnY4Kl&#10;lOKQixAhKkooDJqUFnU2WYvs6K/wlcM7UXrYOBybLKCGRaRJhaq6/PwrD/HO604i1jm0bs5AGRae&#10;grimYbclIDXqU5L6QoK3nCGIDN1YQHMbHBqA0E286YSgnNK2ycjQaxZNktmQLxzfwMkLA0hrBSBB&#10;rSq0/1BWrbTGZ1OBoSve/bLHGV0uUK/biJViqx90rWdduykE0GyirFqDEiHTjMFuJVMqmu65OazQ&#10;ZFyugjWsfk+T9X2RrFmrQiiIDD7x9m9z9aY5ZJeJv5gQlBOKm/MEcxrn76vhtGhsuDWHXqhBHIFh&#10;ImKb2pSkfE5RHUuIygJDS9HsNc+fhKzHXNcQShJXBUlNEoYhqWmT2+6QH7TI2TVKk1kSQndDhNSZ&#10;eTyiPK0YvNqiY68OaR0hM/7hpK6oT9bJ9cZY3Rn25UrXg1gpdaHpXYBwLcpnBDMnQ3outzAKGhOH&#10;anhTEcrXmD8D/lmPuJzw94/u4Z2ffS1Pnu9Dy3koxLNbPp/Ts8n+rRCYBvzSrUdpbfNo391CbaZO&#10;XtT4uyd2rlngMiXxbbb2l/nCz3+RRKT0X5fHyNdJI5CORfmcZOakj2ZmcT+zT2PusYDlyQTDZdX6&#10;i2rQs9Mmv02j9GTMwpmoueA5VQpNSq3uFode23WltvCauzSZKl+1Dm6g58Ajz3/9vkD5kVmAAMXL&#10;/o7lM18h9mdVefwRfXHknkWz0P0rjf2lICt6NGzU3NkY70JMy3ZJ63qd2M9OhxWMsIVzAdULCmEb&#10;jcVUof9qG9OFsUM1grkcAG5/Qv8+l/JUzPQTARhuduiFdQau0fGLDq/ee5K/fOt94OdQqLVykAaU&#10;vhApSaTT37fE+24/iGdD9w5QYYgKXGZPplSnEnAtSAyq0xm4Q5LA4NUORusaukgmaebeCaBRahDX&#10;I6IIqnU7i6E1H3L/YXFqQ5oUkyYVhCZ37j7D/37vQ7z1wDMQGEiZvjgj8CLYkbUDYTU935i4ZBVp&#10;h7X/t3Jzq0q3+dX0u4vik9nYa1qKpiWN+1ZZiMKzuH3vWV627TxJr03fDXlahyxKUymlkwnjhzyM&#10;vGD9TTkwKoBOUneYPaw4840aMyd8hCZo2eDQskmitV5iSQgQhkPprMbZb/mcu7fO2KESM8diquMe&#10;hqswO32MViNrOrEAKUh9qMyktK7TKG7TUV5GhK7SFESNzv3QuS+rpVR+goobByGSNLAQ0kKYDsKy&#10;EaaNEA6lZwRjhz3cLkmu02biUI1cq0ZYUYweibHKEY+d6+c1f/kz/NY/vIJyXW/E6zJE76Yar7Vx&#10;bj781Mq0ZofK5u4F1ncukpoSLV9HKwgGW8tsaq9DJNFlShLrmI7HJ9/1L+haTOe+FuyOgDRQSEfD&#10;n9WZOZE9e/cOG2dIUjmdJW3MRr2fICt4LvRqtO3WCGcSZp4K0J1suABUo65aswvvr86fOVVfnNPL&#10;I5U0qi3Re92JF7GIn7/8SBUgQHHjH5L4Swy9qhbXp8paZWLyy5pR+DQpmkiJVeb9I3XU1JEAVdPo&#10;3W9j50UGod8AoNRsmDriE5dcpKmRhiBdn8Fr8iBg9JEK4ZINKqZ1m6Jzm8Hc6YjFEwph2xmNY1xh&#10;3XU6NcvkTVc9zsd+9v5MCSp1kdm/whL3rpuO0JaLKW7Jgd7gujUUVgGCSoJ/XmfmcIxfSlAR9O52&#10;cNcnqCC+qG8cJEkgGvGSADCIKxE1X3Buqh/0OHP3muI0P1iyzyoUKMkt20epluCqDeOgN3pQmz/6&#10;YqusVzaXaPxj5TZX73fld6rpwz/g1awPG++JZ5NUc6Sh0fT8Gj+99xRmDjovyxPMROTchFwBJp+q&#10;kwaKdVe7kKujIpeF4xqnvuFRnorovcJm0ysdOvaB3ekhzeDiqh8FQreZP5Yy9kiA1SLYdJvJZa9r&#10;YeuPF8m3Cy58q8rZL4ZMPR6CgKWzCqSLtLXGXGZjkOkesToMyotQabIKqooCoQmCssO5ewJG7ouY&#10;ejhk5lDE1Pdjhr/tMfaoj9MCG25x8atlena69N/YDSas64EvHNrLnX/5Jo5d6ELL1RBaI8G0aoU3&#10;zdPqVKu1uW+MtRQKIp07doyQM8HqMLOMt2vTYqVs6lwApWUwmInG59/9r2xpW8Le7FJYHzaKnQVJ&#10;JcfUYzWiAFqHDFp3acRzMsP4s1gtNkgS0C3oO2BAJJg63EgeZnaAICUmRdc0896xby3/+eO/i9jw&#10;Y38RzxyCtv6Xvbg1+wLkR64AzbY76Lj8T1h66q0UhvrT9u2X07blwK9K3Tyjst7zBIXQdAg9xfTh&#10;AGxB3wH7ov0iVaYIxx8poyIziw8GMVZ3yOB+l7gOo9+vESw5oEX07jNoG9CZOuZROSORjtWAu6+w&#10;4WaDimNy1zWH+cu33QdBLuuDldmsJalEz4fcuvU8iQWFnjRj0gIwArp3OQQVOP9gjcpUSBpD6waD&#10;4jaJqodrHLPQOAJjglqM5UiEaZJ6AlVJGV1u4fR8BkTQzO71A2U14aBIEw3N8dnVN0fZgyuGZljX&#10;VUbFOqI566su2hnP94saxkRTTK/ZumiK863GDF/Ia+VZIo2X7znNm299lJ0Di5DopInAdGts755E&#10;tkH5rMfS9ys89bikXDcpuqDnNKxuk2BO5/x36kyf9Ond47DlVS6FDSEq8TJlFKvsAGwK9QpTUp+E&#10;8SMBndtM1t1eQHMSYi+lOhYxfiwFDTq2m3Tt0CkOSObPhEw84BEt23RuNiiNxXhjAulm8ZrVOWwM&#10;9ep3SkDLMf9MSByDEorafEJpPKE2F6PbksH9Fhtvc5FmjbYNNk6HzZlvTFFU8PtfvZpf/MwrQc9I&#10;kZJEayiYlQ1yyTyvxrSb5z77OUkl0vV5/f6ThAJa+gREEZpuoGng2CVQAlXP8Vc/ez83bpom7XHo&#10;3qVQno/UgSTP5CN1/Aq0dOv0XmWBJxh/tJYVOgsaAXRQMfTvd5BFg7mjWcmLZmbnAxl/kC41bT7f&#10;f+U7t73lBm76q8tFbfIg+//bG2jd9/UXuF5fuPzQWuH+MylsfB/j9+8kKE+qsDqp1eepWMXu/+Iv&#10;zj+oVKohs1iAaaNKE6FwTipa95j07HaYfMLDzDWsQAv8smLyUMTADS4iraP8kPxGSW/dZepEndGH&#10;a6y/PofV5dN/jU38UMrYY3XWWw75dUZWTqPV2HhTgZGHJW868DimHvOez95OqoXoekzs22wcnGGo&#10;bQlZtBBmggoaezxKyK+L2NbZwvJZn9mzIXaroGefgQpqGWT6yoMrMvbDZR2/HNK9XYAlqE6C9OF7&#10;ZzahPDcDplwpPXg+ckn9n6772E4JL4Su1pBX7T7FJ+65FpmvNVyk5s3xAibuOTcVF1sbTc/6g64t&#10;GxnIlefM0GlcPvDT3+aXbz+J1OD89FGu/IO3E6Yiu6QhqU1D4Nf402/ewt8e3IEpBJ9427d5xc5h&#10;Jg7W8eYDojpsuj2P05eggnrWSLVyP4osG9ng+1WxggR0N2LdVTrFjVlmfvm0zswzVbb/RI4tHS5W&#10;a4LMJZAmtCYuZi5m9lTA8mgJuyXDoBw9WKOn7tC62QUtynZ82hR3kzqEBnNPRCyej+jdZdK1X0d5&#10;ISoxEFqUJdRkjIoC0AxKExrzRxYpaPC+f76Vz953FaJQhZSLoeubB3zF3W12ey/pcNK0lKSa46du&#10;PsbOnmWSDgujJYU0JU3TRgTIhKrDf/uZe3jj1ceoWiYbrtJRQSW7rJZj6qBHZTHGKUL/1SYYMHkw&#10;JCiptXinXClLM3GGdCqnIhbOhxguqoFjkT2BLtHdjl+oTp0eQ2g6WkusWWP0Xvfg81+nL0F+5Bbg&#10;ihT69hLXYeYEibeEXl+YfUjPF38bASIlQWXrRndQM09F+OMJxR2C9iGDsEaWAU6zkF55MmbueIyw&#10;7cwDCHzadinaN2vEdRg7WCOYs5AtMYPX2ph5GD/o4U3pSNvMeopVhaEbdbyczev2HuMf3/tlhFDE&#10;ceaCbWwPsUyyBdI4zla9yjQGCctTmavbv98Gzb/Y0yMz89FyLJzJGt0LgwYog/L5iHoEXzqyA/Qo&#10;CzqrS621HyRrizxJDQIvRy4HYQpvuuZJhBOsIX9cpMSa3KJVaf6dWnNnL1V+gJBZfd9KvE5rvKRU&#10;q+HDi+5SZvE9BKS+RVKzSWo5krpLNN/G9sFZ3nXzScZLgtky/Mk3riUMtQxppZbjybEBevLw//zb&#10;7fzV164njDWqnsE7Pvlavn92HfF8QJrCpjtyOD0ByvMu/n5TQ1g2ST2HN+ESTDkQmKg0xWxJ6LjC&#10;yjZBrDBb0gY4Z4IzGCNkgPJiVKBQSY3OfYItL8/Rt8/ALkrSGNx2wfRRj7Nf91g8Dv60SVJ2SSou&#10;wbzN8jOC89/xmD4Z0DYk6bpch6COkDHC8DLEcfwMSdx0WXzapHK0ihSCt33yp/nsfQfQCnVUKtaS&#10;ZM+CcmuWJjO3WWRGraoX6vzy7QfxE+jYJjMwPgSxXydK4OToBt70Y9/n/a94LGtzu8GApJJ9pZ1n&#10;/ljK8ngGTNJ/wEG2CuaPhJQnsxreDBIui/sVe3Xad9uEMxHTx310C6XShuubHVFSM8yPl87MfrF0&#10;dlHb+JrZ2FteQNqtP2Dt//DkR5YFvlT++C+f5EMf/gAbX/vviORg+qWXn6M44D/QsiF/vUrCrQhi&#10;pdBWEgfV6US09evk1wnqMylhrdEqpzLkoOp0gmkb2N0SFSUIFZPvcwhLCn8xpToTkWuxMXtScu0G&#10;5fGY0oWYfGcOozXJyGdESHHIYWleY3Nujlt2DPOvRy8jLuW5Y+cFbt81jDUgsFqS1eLszKpzmDkc&#10;UZqI6d9jk1ufZriAZJMvNBuR2qBMFp7OSIHaN0ha91gsnxYw5fO1J7fzqfv2I+0gA11Y8S6fVbv3&#10;H0jDmsu6FHJcu3WSfZsXiHMafbrHdCXHsdNDWUtU2uSyXpqpXbEkLnKVmtxa1m4lg9rXUZ6DCk1U&#10;ZGbvodkoYWn8jVCsYhxGBspzQUu4ftsEd+yY5NZdT3Prjqe4cfc5/st1j9HV5mNZMLVg88v/9Apo&#10;ICirWCNUko1ty/zK3Xcg8jUEAsOIiaoOG/vmuXXHJLVA0LZez2rtVroqDIkQDrVRyfShgNJIiJAp&#10;Zk5gOAq0DO5+8VjMhYcjCl0mTqfBwqkQUkFh0MqqpVfHG0hi9FyM0ytoGcixdCbAcDTWX18kKIcs&#10;nk9YOpewNByxNByxcCamNJUgZVag37NXR+E1YoIgdBPiDPhXpToLTwlKZzwmKjle/uG3ceJMH1Zb&#10;mSjRmg5FsbYQn9OiF2sKsulvdJmSVnP81qse5TWXDyMHHIqbFGkYI4SNfyHiyNkOppa7+PM3fZOy&#10;Emy4OY/Ua9l579qUnobZZ7ys0+MqB2dIUHlGMPOkn4EcNL42icF0BetvsiERjD3kk4RqteRFQozC&#10;0Azz+MbX+q/v2b8/1c0p7Pw4mv8IXde+NJTnFyIvxCH6ocjS0++jNv0PJH5Vonup1XpZf3X06aMk&#10;aVeD9lYTEhX5iHynzuCtFklFcf5+L6OY1GgwoWUkKuuvd3H6G/iBGqDyjD3kU12I0Q0YvNrF2aDw&#10;xwQjD2UZqw03F7G6PVIvY98Shsvk4wox6XG2VOQ1H34bN2+e4JPv+BLWLknL+jQjQBOZyR4umgzf&#10;7+O0CIZeZq8tah3iusP0kZBgOSVNFEEVWvoF628v4M0rZg5WiCODl33o5xhfchF6QhPd0vNUgGsK&#10;TJMpSdXlHbcf4YNvuA9tUw5vrEZpweDWP3s7c2UbqSdr7X/N33FRIVrT9zZjvq12AwioW2wZWOTK&#10;TSNsbouwNbhQkSzWJUvLXZyeL7LoScLQzro7ZMKO/jlev/c82wameNXu8yQx2LksnCElhJqGanEI&#10;R6rcf3yIuz7xeoQZrCL36FLQl/cZKzmN0h6Figw29Czx77/xOYwcxGHWYbDptiJGawWEJFyymDxc&#10;x1tQdO606dgmkG4MSZyVJ6WZkgwWHYbvq2EVYNPLO5k7XmH6ZED/XouOHSYYARktnAapCbFHmoC0&#10;NUqnDUYf9enbZ9O534JqRggVVBLSKETqOlbBwO5MkW6aaQahATpJTVCdgKVhH6+UzUuqoFCEJ0e6&#10;uPvRq/jW0/0szLciXG8NySibDC5C+LloaawoP7XqKkupSAOTbQMLfPvX/g4swdDLHBB1hCYISy6T&#10;D9cYmWunzfUoFjz6ri9gFmsZRYVjUh7WmXw8w73sv9KhZYfAH1GMHvQyPMOV22o4TBtucTA6dSYf&#10;8ChPxRnQQdqI+6VIIY261dJ9tUrsk0r5mu70JFZbH517f/Rxv2b5P64AAc59ufGDpuma3RprRscr&#10;/cXT3yJd1QVCaKiwhujcqtN1jYM3mjL6cC3jCWgYGyoFlcCGm90Mi8xPkaZAhXlGvlvDr6dIDQav&#10;cnE3gT+mGHnQQwgYurmI1VVHeRFoICyHuZMQDXtMl1r5+AN7+M2XP0DPTpPWnQoVRNmAWTpzR2Dm&#10;qZj111q0bE6zRngdUt/l/P0eQU1R6AHd1GgZsMhtdCmNhCwcLZOz4K6/fjX3H9uG5noNN/U5AtfP&#10;mprnDnBnVf0avcU69/7aZ+jaCE5fgcqxJR4cXs9df/EmcGqNxANrm+aiOr/mDZWJFCrLyOqZu08s&#10;+V+vfYB3XH+CnJGi9JXPZfs6DGDJNyj5klK5Az/KYVtltq+bpbNFUffA1zR69jqYBZ3ajEdYSpGG&#10;QW3Gp1OmvOezL+fuh/aguY3yjsZjk0pEo3NH0xKSqsuvvuZB/q9XHsK9qoO4GjJ5qIKVF2y4uYX6&#10;QsjoIx5mQTB0k4vRlt2gampwWFk/wrZYPAGTRwOKA4K+K1uZPrbM8ojCbYN8v4ZhQRKn1GYlvXt1&#10;rI6s31fqLpOPRSyciWhbL+ncaWG3aWBLEH7DHDIgUqReSOwJ/CVJZT6iPpuBmlot0LHZhFQQVCP8&#10;kkJLFHkTJiomH/nmzXz6e7vBDi4OjVza0tgUW32usIXyLP7lV7/AtZvGKezNU+j3VkGH5x6H+eEQ&#10;N9fg5rimBbun2ujxNalPaIw94pGm0LvLoG2vQTib7aUVa5aG3o18WHeNSW6zyeKRmJmnfMwV5deY&#10;TQGaVWh7h7+89BkUeuQR5/u3M3DL19GcLS9Elbxk+T/mAjfLn3z0U1Qnv8LIoyp1i7EWefEZw9RD&#10;lUZ3CMVKfgjNhNpcKkxDkN+sYQhJeXwNQFVIMj7ZiYjiQB7NSUnDrLUq3+dSGc9g2SuTEbZl4m7U&#10;yBczUqXyaECuw8VoVRBlp3OuXyPVHSiVufWyEaIEiBUtQw2KTAEiNZh/Mvu5d6+dkYErEIbF5GMx&#10;1fmU9dcU6brSxe3SiVOduWMl0gs+CnjHZ17Fdx7f2ej9XeEIFs92RZ+l/y51U9dihZqeUlkqsG3d&#10;AnvaZsltdPBjyWZzHmUmHDy2JeNHoUmpPBcZU+PnTPmZXL1lkpJvES4V+MCb7+U3XnGCui5wN7vY&#10;63XMPtC7LfR2C6NVo9AW0tWaMthTYV3vIkMDNaIIlquCMBFsvMnF7k9YPBGx8GSArKZ4MzFRKPnE&#10;d/fwF/ftBzNes3ZWGvFX8OpWDNbE4u3XH2PvZQtQMCmdLGc4cglUJgMWL8S4rRqbbm9Bc2oov6kP&#10;l7UhBzL8xm4LFUgWh2Mq0z5DN+axXPAb3DXlKUV9EZJIke+WmB0aQmggodAn0YRieTRl4XTM8nBI&#10;eTigcj6hPJywfDpk6XTMwpmE+dMJy+MxYUVhOYLOrSa9V5rk1oPTrSgMQtuQjdWlUwt1RD3gp/YP&#10;kyqdh09uzFjlLiUyepYV3zSXKsPuSys53nH7Ud51/TGSDpvOnSpDj7Yk4ZLJ7HEfw8hIDeMQ8p1Z&#10;fFTokmDOZeLRGkkIXTtMOvbqpCWN0Ye8DAGmqdUtrEHvTpuWXSbVszHTx3zMBsBp485iBLrhdnws&#10;Chb/2FtA2/F2lZz+wu/Rf2ADufXvf3EK5SXI/y8K8A//7Cv83//j7ex63T5Md0h95JYjdLWHD3Vs&#10;N/cmSbILQSIUmiAb4PJEIvJFjfxWgaoLKrPpCl8oUstOrdp0SnEwhzSy01lzEgo9FpXxGJVCeTJC&#10;1wzyWwT51oyfePlCiNtqYXbI/4+79w636zzLvH/v6mvtdqpOL7K6LNuSLavYsuzYpEA6cWKHXCkk&#10;MQE+SiATZiYDjOf6YDJkwhVIgFA+MiGFSUKY9J44brJkWZLVZXXp9N52Wf19vz/WPkXGgB1Im+e6&#10;tnV8zl57v3uttZ/3Kfd9PxCnkKQ4qwRWzmP2aoTpQFBWuEUdqxmElCQ1mDyjyK8SlK5TGeDZ1vDH&#10;DSZPRzQ0A2FI5VJAcCUkGQoIFxTfPncd7/hfr+bwue5l51d3euIaJsU/EwE+m2Gx5DAX73/BVLXA&#10;vTefJIxiOnYUGbvkc/eaIa7ONXLyYheGE9ZT2pURwor3E2Tqx4lBa6nKI7/zKXpa5nl6qIsP3ftN&#10;whz07s3htARYXoLpSaycxG5IcVpT3DZwu1ycDkF+tUMUW1TGY1QKjd0WhXWQzsLc6YCReY8HPn4f&#10;nz20nT/53i187cgmMJMM77QU1az4d2mNElKL+289T3/nFNFEyNSszmv//E2cGe7kZ2+4AKZG/10F&#10;MOZRiVqmY9VfauVHRmkIIvLdBoZpImRKqQ+cTkmuaFFs02ldU6RlbY7W611MzyBZiFm4ZBJMxbir&#10;Urw2jYYeB7eooZsCkMiseQxahoNzSoJSp0PzWsWqjTYtmwy8LtD0IJtMl6YgJYgYM5eS79HxWnOM&#10;Xk24c+1VHr7YxfB4E5q1kjG0oo77bKYNmX5hGtj0dc3xN2/5AokO3bschKrVz4XB4GPZsHKor1eB&#10;QFFY4xBNGQztrxHVoHWjRes2HQKNwX0BYVWiW9mSNQOiGjT1G7TcahGNweCBGrrJ4ixTIbJhBaZu&#10;iEdXv6p2/59+ph/iPOH4N2jf9Tqabvj8v82p/ID2I4HBPJe1bv04g98zsQs38+6HVmtu625JevIt&#10;c1fOPSnjYDN6Ng9ACJRmoIYOBGK159F6q0USSOZHUkw3u2i6DUElYXBfhd69OTSziowkZimh544c&#10;g49VSRWMPl0ljXSatjr07/UY2Ffj6mM+Pbs98n0CFYaoMMRrzdr5SZTV9cZPhvQ1WugFRVI1iaMU&#10;r8Guk/dBCJvyYEIq4cTFdkzhE8cuVxaKPDPexHdOreXklVXZ5DUvWIa8iHqqmdZ1wld2gJ9XcWKx&#10;diQQdsThi+08cbmLO+1h4nJA/94cAw9X+OB93+DMRJGTl9vQ3SgbD7DkALjmZ6ErVGjy4Cv3Yerw&#10;s9df4KbuMfxI0tPjgFFD+nKJ0qVIr12uqKEZBjOn0yz9qdOhcu0CVEAc53B0OHhuHQdOdkOuCkKg&#10;eX7WrJErPv+z9wGV1Q3TVHFh1uA1Ao6PuLzxb+5l4GIvt68dxNRhIVQE5RinVcsG168ssS6+tATh&#10;msycFMhY0XKLpGmjBOWgpI+o2Vx9wieqgZUL0TSBlKBiRRpDGsfkmgUNa0zQIox8QmmjSUkT2fAn&#10;aS4vXoTLGxdkOm8pqLD+5zoIYFEkRCUKFYfYTSmdOzwqa9+l1AAAIABJREFUR8q87banOXS2t/4h&#10;nt0FXvkz9Y1MkqYawoz5yzd/CUcoSjfmEK6fva8AVEKpX8cYU+iGRm6VxvjJEM3UUfM5BvdNE1ah&#10;dYOdOb9YMbQ/pDZX/+7JLACJa9lUt7adNnJBMri/BgIlDFCZ9m2qJIZuOYOFnte9fvLIZYYfGtQ0&#10;I5CVmZP03/rd53Oz/1Dsx+YAAXruiRk7UCANTsvK0Nd0TVQqxY4dr18YPnBQSpUTGmk2EBmVhkoN&#10;7K+J1S/K0bHTI324RnUuxXAyJ2g6UJtPGdwX0HNHDk2vIoMEqyTo2ZPj6qNVDBMmTqaoJKT5Fo/+&#10;O10GHve5+kSNntCjuD6HCqsITWFYGirNdMrK44rKaEqpySQNNYQEMxcvhf4yFIhazOXxLl755/ej&#10;WwEq1bOhSilgZbMlgDphPbtZNU0hfZvmhioLoUWcsBwB/ROIg3iWg1TX4OoEkKQaXzm+gRetG6Yy&#10;EtF4PbRvLzB5sMzf/eIX+Jk//kVmq2bWeFkUHljR+NA0hQxsrr9unJ+7/gxR0STvmXRerRCloNsi&#10;i5i0ugM0dQQmIEFmat1Ch3jOYeJUBauQNVJNR+C1apAolMoURE5MNIEVY9oJSaplEk7A4sbwnEo2&#10;1FNhPeWh0+t5z0tO8suffDUDQ22UOif51bsP4seZkxo6WKN/r4dRiFBhXUNrMbOWIEyBrFrMXKoR&#10;1hReq4vXnSL9+lQ3kdC5zSScE4QVSZpkabRhadh5A6dJw2nUQKst+hKQMWlNw3AFiuDay6eAxd8t&#10;XsJF9JMk0/+LBUqkS5R0FSS4jSFhI/Q1zYCTLAv6XlPvW/EeK7JgfI+/fufXuaVzmqTdodCToPyM&#10;oZIhnRSNG6BxnQ26Dr7B6PEQkoSh/dP4FWjbYNO6TYNUMXwgpjKxPMhMExncxSsZdO1yIBEM7a+Q&#10;hCw6yIznK9GFQDlF6/7ylU9PCB0DSOwGh/5XPOs8/YjtR4YD/OdMDx8jLJcJZufTsCKN2uTIad0o&#10;vkkIDaXQ6ydQGDZEZcXw/hA0RddtLpark4QrOMM2VKdShvcHoOey30cxVmNA3143S0csmDqbMPlk&#10;gNls0H9XjlyDzsDBGlPHJcJ0wNKw8tlrdt2aY93LbIq9EuJ46SbTzBTIbtYkAkPCmckSKhakKFIt&#10;RfNq6IUqwswUU5Z02siI5rLmsHvDJY7+/v/H+15yEEJrmZL3T5gTmfPTNJnh6pRAhhZpzSWt5EhS&#10;DcyEJ6+0Uw4gqQiIwG31yW/K0VUM+JP7vwXJYt1xhTOtfyhRp0m9eddxci40bfIotGmU54AUzHya&#10;4dUMgUpdyhcFs8cUc6cgmPIQpgeaQHcT7KIgqmST/lo2mQg7ytYc28gEZmrZe0q1SORf8XhO9sry&#10;87Finhxo41c+/jJOjKwCM2FLxwxtOR88QccWi3AOBh6rEUw4CNdFWFqdvgbCMSD1uLovRJeK9hYY&#10;Ougzf9FCc3IIXQeRkuuOabpR0LEbuu/IHu07oXGLwO2IEUaWSipJNqhdlbj0CMxcsBGOtyx88Oy9&#10;rP5xlKyvJ+8QTHgEEwZC15YPEZDxyMHTNZxnY+VXQpnqabAQWQqrynl+53UP85ptJ6l6Fh3bRKZh&#10;uRhtLr5EmKCSGsgy/kw1k6CbhsoktG2sR34oRp+KKI9k+L/FdacJmDZ035aJ0Y7uD/FnFYadMT2E&#10;qNf/NB0z1/PW2FdPyBSjOkbiT4LV+NYfyGf8e9qP3QG23hnSu/fvCSvwqXtV4s9fNYL5+S9ZpZ7f&#10;qqcqCoGSEmF6qPJEzPiTESIPPXdY6GZWA9S0DAJmeVAeSxk5EILhoWkggxSrMaL3Djfr+Jowczli&#10;bF+AXtDpv9umoVtn9JjP6MEYsPFaTcIypFGK3ZayiL0R+rNrc4tzJCAGUKDXb0opM1rdtRQpsaSy&#10;sX3tIJ9+15doLEnmwixEWZZuU9c8hAaaniIjk7Ti4ZiSravHePudR3n3Kx6h5KYgUubLJWYqpTrA&#10;NUEGCU1rJXGrzctvuMQ7X/Q0quqiL6bcsPRFShOdXKnK3rUX0Jo1nFKC7oQ0r9Zpv8nGyGWpV7Tg&#10;cfkhn+EjCeMXQsZORww+XmVkf0BtykMrQN9eh46tGn13mhT7JTJIwTKoTUqSGCrVRhDpii/jtSnc&#10;UnFzKWzjmrVGsc6nD2xEN2JIdTa1zqMJMAsmpS05um72iAMYfKLC2JOSyohNVHUIKyZzly0uPuRT&#10;ImFwtpU//OIOCg6UT1UYfDymNu0hNDerfyQhKk5QEcgQZCiRfogM02UH5pikfonLj/kUTEn1Yo2R&#10;A5KwWkKYLsIyEGYWdQpTZNArx0A4DjLMMfGkZO5KjN2mZXnlilMgY5ukDLNRNtVuOfNdWf9b7DJI&#10;lFLISo7fft3DvPdnDjKvafTdZoL0l87jNdveogfQLSoTEikhDqF1s03rzZk69vhTkrnBFDOXQXWE&#10;WP7O9dzhoJVg4mDM/GiE4bE40FyhSFFolmf/wdzlwU+Wh8r6mntVMnkKOu96By0/JI2/F2I/1hR4&#10;0ZyOX2DoOwX+q1ogmPzt5OAffkgrrb/6J6UefW0SpP8POonQ0KVEmHnU7EAkNAtad9r07nEZeMxH&#10;JVkxNpVgeLAwnCAOKDp2emjUMidYSui/s8DAYxUSFHMjMcnD0L3HoXuvh3koYOKZGBkGtG60MZyQ&#10;ymiKvUqr32cK3ckktNIwi6SUTDHMmFTAhqYKWAnJYh1rZT2v3qXL1I4NCjmfv3rLN7FMGJ7R+fKx&#10;jcuiCNf42LrDTHRU6LKpb4y37D7G3o1X6W1eoK0EJnDg/FoOzLVjaBGGFiM0DdCzL0Xk03VjjoFH&#10;Qv7DSx/nq8fXMjbvIYxkqauoCYWMLTb2j9PdVMNotEAF6G5K555MmFHFCUK3GTtcI/LByLQnMFzw&#10;Q4OFkQSjUmX+qkXzRoOGLU4mTxVLtLxFddQiHKwwtlDkicvdYEfXijb8i7YiKlyEANnRkgOQSq9D&#10;ggRoKbqrYelZwBsMhxgzENQ7liqOcSR85eQafufzdzMx0sz+i/08+JpH2KaNM38oYjanYbeaeE0O&#10;ViHFsBVCr0tZCkDpkEiiisb8sKJyZY6SAZ8/3ktXKWSHPk55PiBoAq1BR3f1bC6sApX6hAtQHY0J&#10;KwHFHpP2W3VQfuZURdbRFo7B/AWBrMD5sU6IDDQzImWFYnN9E9MXVbRDl/f/wvd5YO8h5qTG6rs8&#10;hFHNYDsWoGmoSC47wcUyTtWkPJRNclu1xaRps4A0ZfxwwuyVFCtfX9Pi2oCe213MFo3JQxHTl2Ps&#10;PEpm8lYoRYLE1DXzE/Pjzb/3+d+s8e4Du9Nw7AOsv3c7DWv/9oW6iR+K/UQ4QIDuF5eZPPaLGOYM&#10;G+7fqdp2/TH7H9zzax03F3uTeOGVCBIhMFSaRYJTFyKh24qmbQ7duzwGHq9Bmo3WXJTQWhhKkYR0&#10;7cqjUUGGMUZe0nenx8DjPnFNUpuKGXxY0r3HoW2Xg+kYjB73SYII24XyeEJz4iG0CGSK6eloBgTz&#10;OgUBSqXoto6yBKtbR2go1pir2NkYzmsEKLNbTkOR+jb/6bWP0L+qzKwPUwsuA3M5MNJlUZV6CKBr&#10;Kalvk89H/P7Pf5v7dx7H8yBIwNTgM/v7+LOHbuWpwRYQiq7WaVpKNYRtg17f7iUIJ6C0Lod3tsqv&#10;3n2Y3//f96AVY9KstFXPtgTXt1SxddBdE8hSfhXWYSQGpBVFXGfl6AZ072lg5tQ85UGDX/r063jH&#10;7Ud55Q1nmZ2JUI0mbouN4UAwK/EHK5g6vOfzd+JXTDRvxUD4f9Wu/cJnDRhRRwUpTk8USBXElZho&#10;2Gb0SAXX1viFj74BX6b87KZhuvILhInFhbk8By52cfRSFxgRRtMcB8538bIPvZFX3nSR+3cc55bu&#10;QYxKSG0wpGKCsATCFsvnNBFIX0IAIoE0Nnj/d7bzwa/uQnNSXrR+gHs2XuaGzhH6G+cp5mMsI0sx&#10;Z8tgOBl1s/0WB6MhQQX+0oWQKWi2IC27TJyuULLgy8fWw6LiNyzX/upQlySwELrkYw98jVfcdJpZ&#10;qXHdnZm4gowUmmcRjBkEsxENawRqcTalAmyP6eMJ/gJ03WLSsDmr144fjpm9JDFzLGEopcw2vd49&#10;LnaHweyxkKmzMVZd3qpef8yYHnbp+9e9av6tC+d28CvfK4nEn1SV0cfo2nvohbqHH5r9xDhAgNab&#10;Ps7Y/l7ickUNf/8t2rpXvEa2bP/H+658tfhwElV3UJ8VigLLQ02ciYVmaDTcYNCz22XgCb8uLFZv&#10;jOQyJ8iBgK6deTStggxTdNen/64cg/tq+HMp/nzK1Yer9Nzu0XQLmHmLkSNRhnGKFP6UxG3TUXGK&#10;5mg4JUFlPKI1cbLbUYvRGiw6SiEv2XCFzz1xA1quVgc5L+ccgkxiv7d7kjfceoKKgFIJjp5vI40c&#10;MANYhDgAup6QVj22XDfG3771S6xprVIWMF0FXVr81ud+hn94agNoCsv1iWp57t12HtsEu1nLBmZn&#10;b4wKUxr6FKMjgtfeeIo/+952JsrOtfOSlUZjcQ5NB6EZS4oey91LshKAyDp/bVsczLYEY9SiZSbg&#10;9buO8Ut/9jp2bb3If3jpPnb0D6HPxMRapmM7Ml3ivf9nL48eX4+e80mlWNGWXfE+z2UrB/usOEhK&#10;AVbE4YE2rk430L1qjisHyjSX4L2fuYsDp3rBDjn2TH827FyROQ8jQTg1QJDERkZJRPCVp9bxlUPr&#10;6G6b4bY149zUM8CWtgVaG8ZxTIlnZEupxuAHNpcmO9h3uZsvH1vHyHgjIpcBhr93bA3fO7YWbElP&#10;4xyF3ALNjkZ30ef3X/NVvCaTpq2FDBcUC4S5OLRcIHSNdMHh0qM1ipbi8Qu97D/Xg1iEMa1UbNYl&#10;SdVlVXOFj73zC2zvmqRsmqzZYyL0ZedXGzEY3F9DpVDscdDsNDsXbo75ZxImngkpdOo0rDchUYwd&#10;ipm9KrFyy6dbZb0uend5OD0a86cTJk5FWJmsJmRJUn2er36qZ+ur7x0/eJG5yw9rMgmlLir07Lnw&#10;vP3Bj8J+ohwgQPvuAS59wUWYukzD7+jjh6/3S/3uq+cuVB9PY9YgSJSOIUCZLmr0eCg0TaN4vaBX&#10;5hh8sooGCD3brax8lg6rfQHdu/NoZgUZSzSzTO+deYYPBJTHEiIfrj7s07M7R2Ej9OdzDB+pEc4p&#10;Zi9EuG121sE0E4pdOqNHE8JpDbtVhySh0OkwdTXkbXuO8LmnNpE+R3dO0yGtmbz51lM0uArRayPG&#10;Q6YqFsQawlx0ffXIr+Kxe+MYn/2Vz6JkiraugD1WQ/dTHvjEq/jWwbVQqIDUico5ig0+92y8SGxB&#10;roUsW9NtUFFWjdYivC4Po1zlJddf4lMPb0PL1zJHVI+kwigr4sjkWTLu9QBMKwka11pMno7wWlJU&#10;JaB5vcPVSYu33fwM3q9/hl/96Ou592w3OzcM0d8+jmZIZmdLPPzMaoKavoIBw4qO5vONBPknTlPX&#10;JXEtxx9/ayd/+85vIRPFkxfa+F+P3wSFSgZ2taMlRy9ENntErpDlWqQKal7WlRyaLvG5sSY+x/Vg&#10;pjhODduSrHKy0ZkTgaAWaIS1fLZRWHGdwVKP9L0gK5VIweB0ASYbsgUHLrvXXeWB1hMMfmuaQoeF&#10;nTczfF+d5hdWUibPV1CJQrrw4BfuYLHTv1gz1USmIposFLlr22k++uZvkzdCkmaX1dtNkAt1Dq9N&#10;+ZLG0FM1dKM+knZCUliTR1USpk/GjJ+OcBsF3Tsd0GD0QMj8YJqJmtYp3UhQMfTu9HBXQ/l0yuhR&#10;H9PNblklEEKSKIWhGQy4DenPTV9+aCasLOhK2qlUBbrv3gfc9Pyv84/AfixA6H/N/vtffBJ/Yh9K&#10;+iqp1vS0lpTR1VdlIt8E5IVWF04QWSF2fjgRtmWQWweeZzM/GEG944fMOr/BvMSfSCl1e1lXNgKh&#10;RRT7bNIa+LNZuDM/GOMVbZzulFKbRbiQsjAi8UomdouCOMHyHGavZq9R6LWQcYxZgIVx6PWqDM+W&#10;OHGhB8OuCx1AvVkCmgm/9/JHWLXKp7i2RDDsc2G4lS8fW48woiWYiYwtetpm+cdf+wyaSGnenqPY&#10;Iamcjdh/ro/3f/EOOrun+Ng7vsRrbz7HpZlGOgoVHrjjKHqLRr4f4nmDK9+PcAoOVoNEpSm6ZRON&#10;R9SqGl85tgFhJigp6gBonUI+5DU3nUEv6LitIiuqChCWAZFNPC2wXJuGXhurwUCYCohp6LSZGBbc&#10;1DzF3hsG+dap1VwYaOXUYBsnL/RyYbyRRIvRrGSZl/zsgv7zdYLPYrFkQ5tiTl/pZCFV/MLtQ3zr&#10;SB/fOLwh08+TGkpqWcpMpqqiFnExK6X7AYWGUgJhSHQ7QTMjlCZJUoMwNJipWkxXTYLEIJUZzk6v&#10;D3Radqh1p1r/WWgSzUzQzARlhXz3zGpMLWFzyxi1yZSZqzHTF1NmL6XMDcYsTCRoOnQ0wK9/4md5&#10;6PhqdG/5XjJ0SRpZkBj8p1ft53++4XtIlZLf4GYTC6OslqfZOWZPZx1upwG6d3qUh2Pmr6RUR2Im&#10;TiUsDKeUujR67vDQHI2hR2tURuUS1GUx8lMx9OzM4V4nqJyF4SM+ho2qQ3mEECRKYgihz5le651p&#10;LC+loTKQSaobNq1b3onT+gv/Jr/ww7CfuAgQINf8RmYO3UJ5/CJJSKpM2wDtkt209SXh7IlHlUzy&#10;ZE7QEAJl2KiRp33Rpbvk1ym6qUeCZuYEVQqWm+EErz4a0LOniOZUkWGKUD5ttzpYOYPxMwG6rhh4&#10;okLndof8Gkn7TSb+VMjo8RqrmwvoTgW9ENF0ncHkmZjGNSZuuwZJRMt6l5F9Pu99+eN8+eRqKjUr&#10;EyKob48qsriua5LVzTOIgoldiJFAR2kOrDrNaTHqSnX+572PULISzHU58j0J4YxEN6DquwAUDcUd&#10;68bRNcWuNZ/h5EQj1RCaPcBQVMehOgX+bIzXncFiDEeiHOhqngYzXUqplBJgpZweLTJXM9CmE5A2&#10;kCAMl9lnUqbO+sQ1UMpHt8HOCxp6bYo9Fnoppv9FOoNP2mxPB/jmez7JfX/zai6PrMIpzBOlBlKJ&#10;5RRuidWyMrX9wU0qgXAD/uJrt1OuOLz6xqu4xQA/WaG085yR5rP/P1uTkmRR/FL9QoKulmfIiDoy&#10;SYnseYuQnbrWk0r0DNOpLcIYsvcSZMzL3/v7e/h/v3oHn3zn57lr6zBaUx6kJPED5ILE1OA9n3oZ&#10;n9m3BS2X6UVqQqJQJAs5VvdM8aH7vsdtawZZkBqduzzc9hhZCzNxApFn4nDM+OmQUpdO904DrRjS&#10;s9th6mxM4qcUOnWKXQa5XgNik8GHy9SmM+eX1nF+Ms1qfj27crirJdXzgpEjNXQ720OUQlAHOgvd&#10;rDlNt7w0nH3qLCI10tBPTA/MfJVc3x/8m67vD8t+7DCYf86ath9Gy2XQg+pQmCS1wIjmTj7ttu36&#10;WaGZPikGqh6fCNAt1PBTPpWz4F0HvbtdVFrvWNXRBboFfjnlysNl4rKN5ujZ7hZkeoLdt3pLcIuR&#10;gwELp8BstfFaBXEAQwdqqCgHmqJ5vYXpwegRHxXmURKcVondYbMqV+Ov3vQdiF0WZ45kTQaNjS1V&#10;PBuMogJToDmwqmmSkuuD1LJhTIHN3s2X2bvuClHeoHk9yGqIndNJdLj5uouYeZ/mUoUkVoRFF83T&#10;2dY5S6IyiAJhnrmrCWYewjkyJRNA6JJaJLi5b46fv/ks1OzsPQHNiBmfbObxi6vRypLqmI7I5Zg6&#10;kTJ0KMJ0BJ0326zeU6R1vY2SMPx0wMVvV5k9kU2667ldYK7P0dFQ4Su//hm2XjdBsFBALEr4ZKtg&#10;6UQrln9+vqbUshNdfD0lsqHsns8nH7mFd3zipQh9hSqqep4R5pIjqzu1FQ0s1GIkSQYkX6lsLdTS&#10;t0lJWLuqTIMX1Jktaul1FgUdevvGedfep7mxaxRlC5q6oWCH5BPJ4FgD937ktfzNQ1vQvAqSbD61&#10;jExU6PKOe47w7d/+JNt7BwlKNtfd4+GuqiGrIZqtI6MSQ48FjJ8JaV5v0Huni+ZGqFqK3RLRtUej&#10;7x6Djh2K3GpFWhFceaicEQu8jJWn1bu9KoWe27K0t/IMDD1VQ7NQ9SBcoEhVii40M3Bbd7wymHr6&#10;YFxJjekTJNFChq/u3PPCLu+P0n4iU+BF+9DH4cH/9h85/6l9zJ9HFrqkoZKpK7nWbQdjf/w+pDSF&#10;IGNc1mtscwOxsA2D3DqNXMlkYSjOUOsZLQfDytgJ81djvCYPs0GDJOMB282CwiqP6ljWHS2PJFia&#10;hddssDAWIxPFwlCMWzSx2nVs22LybERSVRT7ciBrFFotxi/Cjd3T6FbEY09vQHfCDI8Y2rx86zPc&#10;tWEQu8vFagwI5k3casxTV7q5NNKCYUXI0OG3X3qAG3omadjsYeUCSBXCksShRb4WkSYO21cPsr1/&#10;gsYbcxQ7bSbOBSDAzunIisbMlQgnD2FZUeo00d0EYpupszFI2NwxzacPbSFZiTVGcG6qkfu2nyCs&#10;puTyDgNP1mjqNei5M4fTGmIWE7x2jcbVNoVWk2ghYfJ8QjiTkm81yPel6J6HnAp44/aTHB/u4+JQ&#10;E4YdrUh/xXIU+Hw1EBftmmOzNS+msgqB7kT4sUG8yLpRi8esjDj/udd+VnS6JFRRX95KMvFigLiY&#10;6gpAahSdlAPv+1u6Sz5fP7wZzY5WRPfZc994y2nevucojgVxWXLpqM7jR1r402/u4L3/eA+XRlvQ&#10;c7U6mlggKx7re6b5q7d+nXfuOUqsK0qbC6y6UQNZQcUKzbMJpywGHitTnZJ0bnVZtc0AWc0CAZ1M&#10;CiyVqFQiTJ1w0mDg8RpxqDDtegfaqGt/aNBzm4vba7BwWmZpr8NKfm+KQtd1M86t2vracOb4d+L5&#10;wHjkrSSf+T68+cMfZtWObzy/a/pjsp9oBwjwgb/Yx0e++n42v/17/NkXke96WWwoNX3BbVl/PKnN&#10;vEEpqdcpc9m0XSOrCVqaRW6tTqEpU5BJk2zEpqrzF5WE+SsxtudljYw0gSTNOJ09HuGcIq5KyhMR&#10;lpUNNVf16Gr+aiaR37DeRFMweTZCJJDrshBmRK7BZfBsxEtvGCE0IvYf3QBOjIp17tpyitvXTWJ3&#10;e5huiKY5ROMRupby1cObUGaCaca898VP0Nwa0LBBywowApAKr9Fk8mrCtu4B1rVNoDdoNFyn0L0Q&#10;y3KYH4rRpKQ8GuG1GrRtdpm6EGM6Ol5vnrlnIuaHEzQXehoCTo40ce5qB7oVI5WGYSVMjjfhuSk/&#10;s26QqxdihFJ07yqgN0QQZSx/GaWgYsxGRanfwzJh+kJCdVxSaDZxOgLsUp7ySMhrtp3m2+dWMz5V&#10;RLcSlFzRHX+hzm+lLbFHFp1W9mulxLW5zYq09V99n2ezUJaevuK4Z0/KqztDTVOoyGJ7/ygP3H2K&#10;csXh04c2ojT5T1770IU+/vqxm/nCoY38/aFNfOyJnXzqyW0cv9pOqqeYdYyk9B3QFe95+ZN8+I1f&#10;o69pnrTZonuXhbsqQvoBmgbCybFwUTCwr4aU0HebS2mdQkX+8pKXzgVorkttxGLoiez5hrnM7U2i&#10;7LvSu8fF7jSYO5kwejRzfvVGjFiiqWqG9Fo3vN6fOffVcLamb3ybSm958EHueVtIafV/eeHX9Eds&#10;P7Ep8Epr6P/PTF/8HZRSbHqbSvxZX/dnL33Zbe69X9ONRa5hqup7k2GjRo9WmT0WYrXr9O11MCxB&#10;Up/rISUIIwOGDh8sM3taIhw3qxdGEs2s0r3HonmdDQpmBtMM/0R2g2gWjByOmX2mRst2k1XrLSbO&#10;hIwdlBC7OJ0x3TscRqbgv/zcU3zo7d/CUAJqLkZdHl4IBYnEaUxJ8yYv3XSBbeuvoqounhvg5coY&#10;OQ3NyC6RqHfiMELat+WQSoFU2EULLJBBQnGNZM1deVKyOlPbFgenS5BrEswNhMyfCBk5HuI1anTt&#10;LGXy+dvPgFavoQmVdTHzNd7/rV18/5lVdBYkbg7KF+aZPZKwMOwS+Xk020VYAhkkqKRC4xaNvttz&#10;BAuSgScC0nkbp7XKqu1FEJJPP/APtDTUSGMjEzZ9jtLbC7LF468ZJcDyYzFFfaGOdSliXHGo4J80&#10;S5afsxwe6kJCrHP39ecRgGn56Ea0Ak60vFbNCcCIGF7wuDzezHRNQ1g+Rr6KYSTEgYWsObxk6yW+&#10;/55P8zsv3o/maBRvytO1W6AZfjahzTZQKs/4wYir+2s4RcGauwvkehNUmGUEK08VgHAd5s7C4P4K&#10;6Fljbsn5BWDaGn17XaxVJjNPh4wd9zG9rOGBQGhZzU/XdCN1W/rvC+YGvhjM1fSNb1UpKKbO/xqN&#10;q//HCzvvPyb7iY8AF+0DH97Hu+87j9O6gdatH1HD+39PF3pyKte85lham3udktIgc4KaENlFXRhJ&#10;hQihsNamodPCH5eE1WUpLUS20y0MpaQ1jXyXidCSjNiuYnJdJm7epjoeZ7ti/TghoHG1SfM6E6Fq&#10;5LstRGoweTbEn07wSgZen06+wWT8SsqtPWO8/MbzHBxtp7NQ5a4NQxirbMxcCCrBLNj4Qwk7+8f4&#10;+MGbiBW8fddRWtokbmed60e9oZOAURRYjs3cQAwypdhho1kxkBLOaUyfS2jf7JBfnYCM0A2buasJ&#10;1ckEt0Gje6eL1ZhSGU9oFmW+eGIDCxU3wyDGBothwpeOreO6xjk8PWBiQpDOKsz5kHgsojKpkMLD&#10;adIRpPUJfTpuzmHqQkRSgWKnhVkKkVqO3ILP2vZZvnBwM8JMsvdC8AOlwCvtmghw5eM5uszPKSH/&#10;nC+6fDx1auNixLcyal2SFgPTSImrHht6p/jgfd8lRjE7n+OTB26oA+JXrHeJ/0xWH9YlmgBdVySx&#10;hax5bOyZ5ANv/A7vffF+Gos+Rq9H53YTuyFA+tnljG6QAAAgAElEQVT9oLkW0bTDwL4qc4Mpress&#10;em5z0T0fFWWzqlnM4uubvtA8Jo6kTJ0J0R2W+MqLqi75Rp3eO130osbkwYCps3EGdRFLt34GddHN&#10;KNey+d5gfuALwUxF3/zW4RS+wtyJ36V586de+HX8MdlPjQME+KM/P8FvvPYMbu4sq3b+nRrZ/0Ed&#10;KmfclhsPJf7kvSqrCWYQGbJ6X3lEClWF/GqdUo9JMJ/iz6pMWbpeS9dtqEyl+BMphQ4PzUkz9bI0&#10;wWpWFDvzBDMJ4ULGyW3bZNO8PYeQ5ay7pxJyPSaWozN7MWFuIMGQgsJqneZ1DhVf0EiFN9x0nP72&#10;CjoBuTaJ1QAyUphFiGKL5rhMX/sMT5zt4U07TlDMJ+S7s4llK0tYKkmxWzUMQ2f6fIo/nVDs9hCG&#10;xtD+EE2Hrh0GqBAlFXbRpjySIoRi9YsK6HYFhCIOTMxKzPHBLk5f6OY1u07z0bd8g++f62K+kidR&#10;gi89tYVPPLWZTzy5la8du4n9l9qZL1u0mbM48wGz4+A2Zzxh6cfYbTq61Jk8F+GUTOxSgtukMTOp&#10;s7lhiiszRU5d6kJfgctbDlN+AAe4dPyKyG3xd2qFM3xBTnbFcxQo363PEFEr/pxFzLqRNZBkJUdz&#10;a5VPvOv/0OzUEAZcHmvnfx+8HvQErhGjXbnuujBGqiGrHs1NFX7/1Y/xR6/9Nps6Z1EtJq03exR6&#10;E1TiZ7U+SyB0h7lzgoH9NVQM3be6NN+gg6qiUrWk+LJEXbN1ZOgytM9nYTjNRA0Wl6Blen6lLp2u&#10;OxyEoRjfnzBTn+K2yOJc4fyCfMstr/JnTn89mKnpm96mUuY/yPSZz9G89ccnbfWD2E+VAwT4wF9e&#10;4TfuS3HbO1m19R/V+P7f1YWcP+etuvmJpDb2epS0hSCh/tlMBypTqYhnFYUeneJqE1lJqUyqLKKr&#10;m2FBVIHyUIzXlMcoURdJlehOTKnfhUSjOplSmUgxkDitNkLEmeRVmuC2mRTbbfzpTAHYH4+xPUHD&#10;Jgev20GhcOMqgQ9u0cBtM7Lao5Tk2g0WZmG1Pcmbbj9BYyHCr0Cx00T30qVu9lJTMklxO3RMU2Pm&#10;QkpYTnFzDhPPRDRdJ8j1yGz8IyBsEInJ7JWEfJvALKqM25t6yMmIi9MOjx65ntfuPsnb7zrP7evO&#10;85WnN1INLXQnIEkM0sRgtmxxbqidb59Yz2ePbQIBN7cOMzeQYBVy2I0SFUZ4rR6VsYjqZEpTnwOa&#10;j1dymb0asb5zir97avO1FLh/FyiMWK7NLUFXVv7thbz+cqRoaPCq7WeYq7lUanbmCBFLTkv5WRj1&#10;up1n+Nhbv0x7rozeZlIQkm+daue7RzegW1FW9xQrIlAtc3xKClTNxXMT3vXiQ/zpfV9n77phVINO&#10;ww05mjYodM3PIFsii/qSssvIkyHjp2NyLTp9ezy8rgQVZSDuJRUasn+FaxFOugzsqxFUFKZXLwPV&#10;KcWJDy1rbdp3OxAphvZFLIzFWLlsXC0CQcbtNYRmVNxVu14WTB79fjDnG5t+UaVwgemzH6Vl2yP/&#10;huv347GfOgcI8IG/HOI33yBxW++nZeuDanz/fzFkMnnRbd7+vSQYeT1SeUIjESJjbuoWyp+RojYW&#10;U2g3Kay1MKSgPJZpo2l1iSCt7o/mr0aYpoWzysxGYKYKSMh16XgNFv5kwvSllLQKXrOHlgPSFBUl&#10;mEVJY7+L6QjKoymT5xL8kRDLFpTWuZT6c1RGAqKypKHfJGP3ASqh2ONQK4PuZ/hAKSGuQrHPRah4&#10;aWzH0nc5SXHbLUxLY+Z8gj8TQQqNvRZ2c5o5ZgECiWHrzF5KMXTIdQtUKoEMFH1hvJFvHt5MoWmM&#10;uzddoWQnbO2Z5LNPbs4A5fVal9AVuh2jWRG1wOLRoxs4MtbMq7ZcpDoS4LR4mF4MRoqhWUxdSMg1&#10;mVgNEt2R+As6rdS4NNnEmcud6HZcdwwsd2p/aLYyCnyuP69wTgJMPUVGNpu6pnn0d79IEii+d3QD&#10;lhuS1ifjNRYD7t11mg+87ru847Zj6HZM0w1F3AadYDjis0/eyNHL7XUV50WnLFY4Pg/Llrxt7wk+&#10;ct/Xee1NF3BKKe4Gl1VbBKYXZjxsST3q81i4pDH4RBV/VtF+g0XnzmyTUlGypHxdb1RkSjVmjvlz&#10;gqFDmeyzYdU7vVr2r4yh4yaHpm0a6UwmIebPysXIT9R9doLCEEJMWY1b74mmjzwZL4TGpreTPPjg&#10;g8w/85s03fClH+K1++HZT6UDBPijv3iGX3/TBF7zy/nkzf9NrnllYqh0aNAudH45TRZ+XilKQpAI&#10;0JREGCYqqiAWBhPyDQa59QaulzkpuQImo9cZJHMDCbKmke90EXp93GKaYjVAQ68HKUxfilkYjNCF&#10;idtkIyyJDFMQMW6HSWOPjekIqhMp0+cT5i4EqCRzQgvjEq/RwGpSLOJQhIopdhSZuRSgiQxHW5mS&#10;xOWUYs+zhNwWLU1wOywMQ8t4zwK8FnBayRz3Yh3LdCgPJaSJpKFPR6iMA1wbTpmbaeJzB27gnpsu&#10;8LItg8wkOjd0zjFXszn0TP81jkogkEpDCInpBly60sXh0VW87uYzVCdjSv0eghDLc5m/EoGUFHoy&#10;XIXh2PgjCa6Z8o+HNmUDl+D5d2j/LfZsfB8rHiJTUxEr4DkysiBw+N1XPcqatkmavQX+4fh6qvN5&#10;Whpq/MdX7Od/vOY73HvLedpW1dC6XNq2WridMH3CpzKt+INv7mU2sJbqibqulh2fI3nrHSf58P3f&#10;4L5bzpBrjrDXOrTeaOM0hqg4zq5fXW4rnrMZORgxcSrEKQn6bs9RXKNQSQBSXTPvBEXGLU4LjD4V&#10;MXkuxLBXbPT1Tq9hCLp358iv1QkGYPBxnyRQynRYVHJWQKoUhm5wwco7d6W18dNpGBtXPk/yqbPw&#10;W28u07Dhxy9r9YPaTyQT5Play/qPUr7YyPuA286RtG5ThlJzp/OrxI7ajPG1NIpvRBALMKRCGB4q&#10;jRSXH6uKzu02+TU2/XmLoScrhBWFuTjVnkxIYfZKRDiX0rnDxShFqDBTFxZGhbYdDvk2j9HjNYYO&#10;BcwPClZtdnE7AOkjawGaBU1bbBrXulRGFHMDEZNnIzQrY6aMnwhZvcpFGFkdR2kgpETGkG/TaVrr&#10;MXasko3YXewk1nd2tMxZqEQhfZ/GzQ5KWYwejSiPQsP6HIjy0jEYKYajSHwBqQ1axjwxdBitODgl&#10;n1/ae5R5H/p3F5g8MscDe5/iU09tpuIbCEOiUh0ZawgrRilBnOqYDQvsO7aGv3viZn75ziPMDUDj&#10;GgNh+7hN4M/LbDawiHAaJMqDzZ0jNDVWmalYmRjDj+JmeU5oS11GSgrSmgMIMFKKXkRP5wQP7DnO&#10;z28/xeQ8rOmssaN3jEu5hC/95qdotWNCF8y+HMVOheZkDadwwoGFlMNDPVwabUZ3simESaKTVlzs&#10;fMD9dx/jgT1PsX7VHLEDWrdHR79AWEGWxtbx28LWIbGZPZUydqqGTKHjRpvmTQaYASpIlzN/lrHe&#10;wrEJJ3VGDpUJKworl/1Nqvoo0hp4jYLuXQ56k8bCMzGjTwdoBkp3MiVnMjHTFIlhuPknS73tr65N&#10;zI8jKkYwQZLUYP7K+yn1/+gHGf172k9tBLho7//wY8xe/Qi10W+gGUjdLhiG2TrXufVdnymPntwh&#10;42AtglRoCKUykRMBzF9NhSYhv1qjoUcjnlP4s2p5xqnKur5xVTF/JcJyHOwWC6GyIUukCVaToqHb&#10;Q6WKhaGU+cGYdAGckoVe0FBpiopSNCPBboFSj0HzGpu0JgkqCpmAP6UodecQVjaRRiiTucsxwpA0&#10;3QgNPRaFPpGl4pBxchOTtOygEhPNBSEUMkjwOm1ErDF9KcYwBV6HkdUxBQgsZi8lCKFouE5DkZAG&#10;DrXBiDOjRe7fcZ4tHaPo7RaNmzTCMhSjkEsTTZy83AlGQs6N2dI+x+hsIYuKhcjYEUIxVi7whluO&#10;IzRJvgvQFP64hj+raFptghEjTA1/XsOpxOy70MeV8aaMHwsvoENbvzj/Ujq79LRnNz4W88N691UD&#10;WXXRLcXd11/mHXc8zbvueoJf3XuUX77zKW7omcBXgt5bPWrTMV35ed58+1HaCgGi36PjZgOnKQQV&#10;oaIUYblMnJTolZQ//OpdnBsvoQTIiofnRbztjhN86L5vct8tpyk1BJh9Hq03WXhtUTbkOlb16A2E&#10;4eKPGgw/GTB1PiHfptG726VwnQLpLw17WnJ+dZl/oXvMPqMYPhwg02wgk0yXn5fUoKnXpOt2G83V&#10;mTwcM3EqxLBQmlGPkQUZ505hGHbxq/2vWHhF+erH5uLKgp76C6luwYZf+u80rHnf871gP7H2Ux0B&#10;Llqh79cZfngN0dxFSIIkLKf63OCxuf5Xzt5z+Yv238k0eotSqLq8viZAmQ5q4lQogrmEzlsdOu/S&#10;cY4nTJzJuJSGnkFOdDu7uYYOVWmcsmm7qYAwy6hIocIEza7QfqtHsdNk/KTP9OWY8nhMywaHxnV5&#10;hOOjwkxKXokErWjjtRjMDqXYOahNJ1x5uErrJotcqwmOQncUiQ/4Ggp/uZZnuMyfS5k6FxJXQjAg&#10;16LRdpON1ZCg/BqtNxWIyiljJ0LybR5Wo0BJhYoEtSlFsRMwQoRhIScVs2V4xdYLmdpxk0n3VgOC&#10;MoVOj4WRiLs3XuAzBzZD4PLG24/wl2/+Pi/54Ot46FQvmhtmzQwjYWi6kdHZJta0zqASC2GJTK07&#10;TZEyznZaJbELDsJKaGmaBnldHd/4Qjq0PAuG8i/YSujLCgiLEFkqSmTzhjtO8Kt7D7Jh1RymC8IF&#10;ZYA0bawidHRoCE8xcUrjxr5xkgTc9R4N6yWqmg03QoHmaFRHDfRJnwOXO/nKUxtASNobK9z/ksO8&#10;6Zbj9DVWiSzQujzaV2tobghRvDwcSQcsm3jWYPJUxOyVGNOF3p0OpTUCtAAVLuJI66ei/h/h6iQL&#10;DmNPR1TGYgyXTP6+Xt5Jwuzjd2yzKW02UQuKkccCFiYTLJdMWkbVBxjVhUYMS//IwMmF3yi1/zzB&#10;1GUdjFR3bOymkMb1P/3OD/4vcYAAXXddZGy/SzLXiJRx6k8f1uLRX5TV2dJbS13R5aha+a9Kphlx&#10;O2uOKNNDLQynIir7dO6waNpm4jZpjBz2icOsYLw4rct0YfZKSG06ovNmD7stzlLiBEhreF0Gq1ty&#10;zJyLmboYMvJ0QHlEp/V6C7ddZjt8AgQhuXYPs95fMW3wZyRXHw9Ag77dLvkWh8lzAakPei5zxMI0&#10;mDqRMnIsotguaF6rEVZh5mJK8EhA/4u8bGaHrNC2NU95rMzE6ZDuPXY2hcyI6NxmkGuzQQoWziVM&#10;n6+hEohMaN7s0bheQZppxll5DeFAV9McwkpRvsFsTREpeN8rH+H759+IlGLJt0gEsdTqX0wdiDNu&#10;rk5dnRpQIhOoEFn96QfOfcUPGgFmxyoAafKXb/k2b9h1kkADp9fDazMwnATNCOoT2iJIFbLqIGNJ&#10;lIBpCRp6BMoPlpvNOqjIZup4Gb9q82uf/jm622d494uf4uU3nKbZSwgMEN0uHddpaE4IcYIKlo/H&#10;NJG1bJre1NkqMoGW9RYtm0z0fISKMrTBSmaeUvVjdYeFi4rxE1XSBKxcXVm/jjePa+DkBJ07XKwO&#10;jWAwYeRQSOwrLK+ujZrtC9kkRjSsYs+7p85d/dM7/vN3GX3oAQ1pprrdgNuxkeYbnvgBL9xPnv1f&#10;4wAB2nf7VIfeweSxvwZZljOXj4jH/2SS236FBxv6+y7F1asfJ0VXWtbVUhJMDxXWpLj6SED7VofC&#10;OoPVJY/RwyELo9n4P8jqJ6YHcaC48niV1nUWTZs9MAJUJLPaoFah6UabQpfHxDMRc4MJ1Ud9mq4z&#10;ad5QwCjGqChAz0c0XGczfiKka5uB6dmUR/36rFWB25z5y+qkpFgyM1l5pVObjmjs1unZmwOjAppJ&#10;bpXFwD6f6dMh7bstZBBiFBOaVptMX45J5m2MAqBLGjZ6lC+nDD1RpTIDTh5a1hs0rjHRC3IJRgEg&#10;9BRlQrOt0WTDtJ8yX8kzV4Ut3VPcs2GA7x5fg+75JIlJY65CW34edA1hJCBT4lqGt9RMA6XCrMlQ&#10;j9pU+kK93yIYebEV/izGxlIBbAVoeaXVPbWuK9Kqy/te8wRvuu0kk7pN7y4T3YkgqS1JP0GYRVa2&#10;oDaV4v//7b13nGXXVef73fvEmyrn6q7OrWipldwKtiVLWFgysgV4DB6M38wDTDCY8AzzhjED5hH8&#10;hgwfgjHBg5kx9jPghMZBklGWlazQkjp3V3V1V666t+qGk/be74997q3qRrbBSIws1+pPd92qrnvO&#10;ueec/Ttrrd9vrVWzmyn1GNu4NmEdV90ip+9PEQnc+fxO3nPT47z96q/gApEAJgLGdklbi32ux+f5&#10;kHjUDmnmn28Rr0H3FsnQxT7BIJA1OmMsO0RHXpUkAg/VCJh7KqI2neGGVvbV7uRiNKQR9GxzGbm8&#10;AKGh+nTC3HMJwgE3xBg7vAhsAO5JIRqu2/OOaG7yk/UTyPkHf97odEWrpMnQ1b9DYfCd/8Lr9vK2&#10;VxQAApS2vJ+09ghzD78aRybme//69Zx+6EuO0LW/Kg2MHmlVqx9VSWubkKQG3DZDrDWcfjQSfUs+&#10;Q5cFjF8fUjygWXi+hXFsrWQ7nBDAwvMJ9fmMkUuL+AMZJJHNDUYxXg+MX1Oge6vH0qGIxcMpq6dS&#10;+nYF9Ows4wQpAxcIapOwcDhjz63dlHbk4ZSIUI2QoAzVkxld2wsgU9AJW68LEEIBq5gWIGLKE0W6&#10;TkjW5hTDUWAXlU6ojAUsHE5prWRUhnqoH42YP7BGcwnCPth6ZUjXVgdZikGtz4ptC67RAqGgqTPW&#10;UnLssR1bhQvfcckh7nxyN1IaiD2u3XWK3q4Ut7cIMoE4JFptEVYkeAqT2ORS0khJM6iuluws5HYM&#10;9/XCX/MC4Cby9xpA5beyMLbz8wuYEAaVOgz11fm+/Y+zbGDHdR6IuvXG2iCTt1BDkpcbZvTvdFAZ&#10;9J/n2RZFbTLKKzH/aEZ9NsUrCm7Z9zxlBxoagu0FJnZLZDGBJF7fhwB8FxKf1WOaxYMtmsua0qBg&#10;7PKQ0rgBEWPiXB0g2uef/PwLEAXWjsHcc3VUDEHu9Zmc6Mgiy/aOXRHQdb6HqcPsfQm100mnoYEx&#10;uUNpUMbgSS98rmfLVW9dmzv5vJHL7v6f+cmsuXwMYU6z5Y1V4JUFfvBNUgv8LzWv+9Vs+XYQwV7C&#10;obdw0buMShpVN6rOP1SZ+M79ju/ca8DDEpC6PcjFK2CWjyVM3lUnXdT07nPY9royQUGQtuisUWPA&#10;LdkmqyfuqbP4pAYKiMBKRUwKJm1RnkjZdkPI1v0BbgFmno45dmedxa9ojPLZem0vWQSnHlwGFWJS&#10;O3XMKaX07HBZndWsTRlEGKCVQcgIg+1uI9r0lUnwSnZx6izNm8Bq3GKM40G6qll8rMXJe2xSfOs1&#10;IbveUKbnAo0M7Ozk9rAbAZ1tJ02NjOCxUyMkawFI8IM1248wgn3b5/GKKUnmQKD4wdc9hpJQGQXQ&#10;xDVDvAqlIQmkdhGnIfFszHLD58snJsBPOk1Dv248fFaXlvwvxk63a4b851sf4hM/9v/Zn5/bat9u&#10;oDP285KtC/QECZXxAviRTWMIKx0xWYiJiwjft9dSgddlGN4vGbvOJ+hN7PzjQIIpMPvllJWpGC+E&#10;rJXLXbaGbL+pwOAlCuk2MK20041FBB5QYPWox/E7W0w9FGHQTFwbsOMmn9JEilGR3Uf71OTXxTK8&#10;Pulqien7E04/3rT3Yj4bu/15kyYU+x12vL5E1wUBrSnFiTvr1M7Yyg6sdyjIhVIG4XqF4t/27rj4&#10;1dHSI89nrVPup/49mT/6u6TZAEOvOf2vW5AvY3tFAmDbBi7/NCsnPsed3yVozZMhtIs+PbfzdnW9&#10;Fw78PgKJ7SKTYRDGgFfCxA3D8X9sUXs6JRiRbP+2EgO7fFRrvU2QVrYpghPAwuGEE1+KaM74iKCA&#10;aE8fizMMLbp2a7bfWGLimgC/CLMHUg59ZpW10036dwjWzhgWn8ns/FqALKX/vICwG2aeapIu+8hQ&#10;WiI4X9DGYFNtWUBzMcMrgOP5+UIxgMINYOVUxvyzMf17XHa9oUL3Xm09njgBRyID2ZkV26ky8Uos&#10;H1KstWB7T8zebQsQe1w2vobngHFgrKvGtv4lqJZ57xsfZN/4Mu5oiFdJwXjUJhXSg65tAbgC4ZWY&#10;fTJFNuH377qO6koJx1OdmtgXtvZBvTA4SmFQiceWsSV+4uZHuXhihmIQW6BsV0O0vcT2NgSkSqIB&#10;x3PsLgwIV9KccTn2xYijn2+yfNAgHN/+fwYmTjFxC51oROgRL4ScvDuiNp10PMb+3R47biwxcKlB&#10;ei10K1mvwQ0DTFagdlhw7AsRUw+1MMawdX/Irm8r0bVTY7DC53MlkcZY9l9QYvmA5MQ/1mksZngl&#10;OsPVhWvbvOkURi4O2HpjEbdbsvRIzOQDLbLMGK+Qh7yWQM7QOEKCE5Z/YeqO5luNu7uhTcHRCdkt&#10;fwKzd/UztO/D38DK++axVzQAAoxd8zmu/m/vggC0NllUnZTG/BBJsviTYU//O4XjNY3BBVKMfTI6&#10;HsZxMTNPx5y5t4GODQP7fSauDfECSFtn52P8MqQtw6kHImYfTlHNEqLg5yGUXTxCNiwQvr7IjtcW&#10;KPU5zB6IWTllCCqwdCRm+VmFKBQsuIYR45eXrId4/xrpYgVZDPKCdhCeRPglFp9PaSwYusZdCPPO&#10;I0KiEh9jLPs3cF7A6DUhwltDNxOEIxGiQDQfEM25CB0gOl1nCiw+kbF2OqWlJbdfdYLv2/8ESMl3&#10;XPI8iQPdw5LAVaylDjdfNcl7b3qEhpQMne+CzshWPapTKV0jAp1A/ajP9L0RtcmYGPDdCMLUzgXp&#10;9PR7AXuBpgPrLpENaUkCfvFN91MM4cxiD2nmnZ0fJBc+txsQeBlPnhpkuRnSOFOHrIz0BTiClaMp&#10;JoOwAnNPpyQrILyz0VkWC6yd9Ji8v0m0Zmtue7b4bL+xxMA+YaewNWObLvElIghRrTLLz8KxL7Q4&#10;9UiCEBb4dn5bie49GmQDE6frYfWGSEM4AuGXaJz2OXl3k4XnIqRrJVodeYuBtA5ht2D79QG9l/qk&#10;S4rpuxosHInxAozjglF5UZuxOXDpOAth/4XfnrTErzzxZxDNPyy1yZR0YOdbP8roty2/OIvwZWzf&#10;9DrAf479+h88zq/91i9g1LMIxzWtmTNi6diSlLSeCvvHP2V0fK1RahyrfDftjjKOD62qEbWpFF9K&#10;Srs9ere5mBSaS9pWjmzoMShcO1ukOpkitEuxz0cExgYahny+RorfB93bArrHXDCGpG5QCtbOKBwc&#10;imMhJo3xuqFQKbIymbB8IkYoiRcWEPikdY/5JxMWDqaUR2zuSLQT955Dfdqhdiqja1QyerWPSRug&#10;QPoO6VrA1P0J888lVI8r6rOK4kCA2+sx91jC7DMpbpDzCxJ+8e9u5s1XHOK7Lj+IM1rGDx0WT6do&#10;1c37brsTLRXj15ZwwjqIAjOPJUSrmrQFS4dTVqdTkpbVWHouXLljmj974FKy1FvP653r9sDZYe9Z&#10;eT/wPEVWq/COG57ip779UZopHJoe52MPvwq8dtJyw3tyoJCuIlorYny47fwp5k4pglIR13VozCnS&#10;xNA96lJf0nSPeXhdBpMZZOAgRImlA5qZr9gee10jkrErinTvAenk9boSROAiZEi85LD0rObMEy1q&#10;04pCj2Bsn8/wpT7hsEaYGJPZ8ZSdFAT2n3a4nKz4zD2RsPC8BVUnWP9MUthcn5AwdEHAyP4QpyRZ&#10;eTrlzOMRaWTwQov7eVmbwiARSCeofKF350VvTFann0obVff6D7xdG62MDLcT9hh697485va+1PaK&#10;I0G+mvXu/X8AmLrDp1jZaS77kYPm8MeEq7Lg2R23Ra8++dni76k0/lGjNBIyJK7BssQ6g+nHI9E1&#10;mzGyz2dwf0BlzGPu6RbNFVtBkudVcGwZEXMHYlYnBQPn+5QnfJAxJrFJf5NkIDKCfsnwoMtgPaQ+&#10;p6mdjDjzZExS1wzvKwEtytta7KgUmT8QM/9cyvyzqe3Ym9lFMrDHZegSH+Hb4fBIIHWpTllPYeA8&#10;H2itexdZyKkHmyQNw9hlPgLB7HMxZx6N2XGTT98eF8dxkZ4gWow4NVPghguP82PXP0gD2HFBwNLT&#10;qwgB77n5XlINo9d043etghOwfECxciJj5FIfN3RpLUZobUmJqCEpuZo//8d9tKoVnHITpc+p4TrX&#10;xDlfAddRpNUKN1z+LL/+ti+wUBcMdxmenSlDKnBCc/ZUvg3bMkYgS00+eNeVjFZa/OBrH2Pm4RQl&#10;1wF/7nBGoSII+jRohQxsZcXcMy1WZxSVYYfBC0KKYxnoBjoC6QlkwcO0XBqnFMsnI9bmrOi0a9yh&#10;d2dAcRhwY0yawAbSqfPJ27ld30fVPZaeiliZssPS3YL9pXY1h7K8GJVRl+FLQ9wBQTKnmftKi/qi&#10;reWVMq/qACPycZXCkXjF3v9y5M+Wfu2CHz9IFkXuzH1k533v+ayd/CRjN7a+keX1TWvfMgDYtolb&#10;Z1g99k7u+U+C/vPJgt7IgfvT2mTrx3r3jN6dNRf+SGfZoDBkQiKNRkoHIwqY1ZlMtJYyhi4Kqezx&#10;2DZYYuW5mKWjKVlsk9EGe1P7JUhjw/RjMaVJh8HzA8JhQMeYzAKCSTWQIIOErl0uXRMFgqdT5p9P&#10;aSykjFxapDRmCIYztvb5JEuK5hJkcYJX8CkOSrwerHwjd3pEGLL8tKJVhbBL4HcbW2tsgMBh9VhG&#10;c8mw7TUFKrvJ42nD5IMJrXlDYVwxcIWLqYccPxlRLka854YHST3YcnUIboNozYZrqSPZem0Jr6sG&#10;TkjtCMx8JaZ7QjJwsQtORs9eCUaCKTJ9z2rnEgoAACAASURBVCoLK5IP3XcF5B2o/4lWbyMGntPi&#10;ypatQVbt5g2vfpo/e+f/QmFD8mxV8cTkNssst98ubJ7QEp12Kp9RDkY5kAp+6a9v5jNP7eEX3vQl&#10;Lts5SyuyBFZYga3XVpAVhVqRLB3MWDxi24yN7Qvo2+OB17LDM1wfKQTJimD1lGJlqkm8alnZofM8&#10;erZ7eL0Akb3e50ha2sxuu+bXRAHVIxlLRxtWi1pYT2O2pxymTfALgsFLHCp7Q0hg+fGIxaO2T2De&#10;xaXj9eUEiuu4weGwZ/j/bC5OPfBbn4A/fZcvjWpk22+E6uH0Ww784OtqD165tvLka6jOzuEVK/jF&#10;XnHqvrtkz45eVRndt7Ux++AHlYpvyfupZcbg5q+NUaASRGXYYeiSEG/IIVtULDwdU5u1TSg7vQYB&#10;pNX0GQ2VUYeBvQH+oLHlTGl+MAKbu5MgPJ/6pGT26YhoFbrHBH27A4pDElECpAITg3Yg05YtlEAu&#10;jageyph9KkG4UOp22XK9h9G5BxgEzD6UsTaj2H1LCI7V/ZnUZeWIQ88ukH6M8H3mHtMsH88IilAc&#10;Cxi6QCILEbpZ4PgXm3hFwdbXFZBhC3SBlUOKM4/HlIYF214bIpyWHapjQBZCZp+UuDNNfuWO6/i9&#10;z16DU8m9v86wonWSovMiz/NJqW2n6lYIgeJ93/FlfvT6h2lmMLa/j9VjKyxOu1z/2+9kuV6wwKkc&#10;e06VS2fYvKPp64oZ7Vvh1VvnuXLnKfYOLDBQXqUYKvwK9O0I6drto1spy4dSlo5lZDH0bHMYusjF&#10;6zd5hyAX1XCozxmqkzGNBQvWpSFJ73aX8phAFg3oFJOuf7az6nbbwOd5kEhqJw3Lx1KSusEJyGd4&#10;0K44ROX6wb7tLoMXF6FsaE2lzD8T06oa27I+9/qEwORVHa4Q4Hhdf95/wet/auXwp+rNJdyBS27L&#10;ktUDxLWTDF/+J5TGfvglWmkvb/uW8wDb1rvvfrLGQWrH/2/69r7JDF5xpzr+6QFXK33qxN3xrbtu&#10;7fvxtLn6AaOyEtiuMmikkBivhFlbUKJ5T4O+nT79F3iMvj6k+2TG/HMJ0YrG8UG0W43nfQdXZxX1&#10;uSaVUZf+PQX8fjtXw6SmgwEmSShvc9k1XGb5WMbSkYgT90aE3VAZ9igNGvxyCTdUyCBCSGGHaS+6&#10;LB5JqJ7M6B4XpJGxKp9zHnF2QDoIkXXCLull9O9zMHGMCH0aUz6LR+t0jzmMv7qMKESYuAW4NOY0&#10;rVUYuTREdkG2GDJ/IGHpaEbPhMOWa0KEY6tJEO0SMQ81vcaTM4P83l1XQKmVDxBvA8MGgMBYZk7Y&#10;bjU6c22jgiDjpsuP8PNvvJ+LR1aoO5Jt11eIaxqqhr9+ZB/Lp8eQPTUcJ8UPErZ3Gcb7zzDU02Tf&#10;SI2tQ6fZ1duiv7JGMb8+BOANOJTGKng9HmpNMf9Eg6VjGSqBri2C4YuKBGO2V5qqKprzLrXTivpc&#10;QpZA2A2DF7h0bfEJehU4CrLsbG0ldGRGkHtzvgeJx+rRjKWjMfGazTu7RToPD+GASizhURl2GLwo&#10;wB8R6JWMhfsSVk5lCNemaoy2JJ4wVlGqDa7juNN+9/BPVE+e/mR5eAqd4aweJjv/HZ+meujnGH/t&#10;bwDfmuAH38Ie4Eabf2gHCwdPEPZvIaz0yft/8WlzxU9iyiMXnddaPPlHKm3caHTuDQocQAhpb7is&#10;hQgqMHRRSGmHCxnUjiQsHUmIm7acTjo2d9N++qt8NkllRNK3K1f8k9jQuI0FEvB8dNNnbTqjdiqh&#10;uahRiV0UTmBV/wBpbIvc3QD6drkMXlJm+oFVWjXNnm8PbQ2pBhFIaoddph9J2PaaEuVdCuK2OtcK&#10;ylpTDpMPN/AC2HFTEVlooWPLdgqKHP9iE+EIdry+l9XpBrNPxWQtGLwgYPASD6hb8MOSQlmrzOl7&#10;60gDb/ztd/DcmT78IMkZYBucagCdh8pKQOba713N6ECNN154nO+56gCXbFlACfDGQ4YvtMMsjn++&#10;hswMdx/eAmk3Q6U6ldIy5WKLHt9Q9JQtaRR5v8cAnJKH3+dSHPBxywIyTeNMxvLhJqsz9rh7d3gM&#10;7Cnh9Tvoeov6aes51xcUWWRTHJVRl64tLsVBCUEGOlu/hhuBL5faQJ7jc31M5FKbVKyciInWbNTg&#10;eBt+T9g8n0qh2CsZPM+nuN2DLKN6MGHxiLItrTYMKsJW+SkBrpECzyt/pP/C239q+dhnlmuTVWdg&#10;z4ROVqdM0oCx636V8raX/9Cil9o2ATC32tH/RHP+QYLyTkqjNzJ59//hlgZGsrt+bpbrf3XwJ7Lm&#10;8q8Zpcq052VbBt3I/EbVClEZkgxcXMQfcTBrCUsHM1ZOpDZVFKzvS2Jv9CyxF6A8JOndHVAYkuDk&#10;dZ9tT8HFlqEoh6wO0bImqqWkdQeVWFR1i4Zij0NpROJUUnAEy08LZp5K2XVjkXA0xsS2+avRRU7c&#10;2SJpGkYv9SmPuAhhhd61yYiFI4qgDNuuq+D11jGJ9SJFocDCo4qlowm92wRpJFmZVJQGBaP7ChTG&#10;NpTStasVsjKT9zQhVvzY/7iNOx68BMIWZG3iow28BummeH7EcFGzd2Sei8eX2L9jkleNzTJUzsg8&#10;EL0hvbsdgr4EjMfcwxnLkwluCJXQzqBV+ZURrgTfIAvgFwt4XSlBl4dTzAdER5poXlE7lVA7rcia&#10;EPZAz0RAZTRECEF9IWL1dERzgU6NbXlE0jXuUhyQiIIAYpuK0Osfqf1lo4RRuAIcF91wqU1pVk7E&#10;xHV7KB3gy/N8WtmHpF+E/j0O3Xs8cF2aU4qF52KaVY0bWpIjFzSD1bI6gJCud9wvDf/s4qHpv9t5&#10;05tYOfkld9stjax5/J2snvkKxdFr6N79oRdx9Xzz2iYAnmPV576fZ/7iI/RfAOUtvXLi21f0sb+F&#10;0tbLdzbnnv0tHSe3azt+zrbdl53GkWSRrSjpnvAYvMBH9oJaylg6pG2rLJszz4Fo3UPIYosDxT6H&#10;3h0e5TEBoYY0Xg+FRL6IZPuSFTb8RwbYBpoms95a1ixz9PN1in2SiRtCjGpaltFzSNc8ph9KaCxq&#10;3HB9GpgBere5jOwLkKEV/UpXgB+y/GzGwnMp0subaTrW6+3aLhB+Yjve5KtehA7ZWsj0gxFRTaGl&#10;4MDJ7SjtsdByWFWiM6inxzMMhIq+0grlSo3uQNNXzOzgKhd0UeIPFqiMaNyiZc/RRRaeyZg7ENO3&#10;zWNkX4EszUAapBMhPYn0AvC1ncdhfEgN2aqitQCNxZTmoiFpgetCuR8K/SBch2hNUJ+zc2MEEHRD&#10;ecSjMuJS6ANRsFImMt3xdNsqnrOymW0v0JMgfNIVqE4qVk+lpK1cRL/R48OmS1ROpvXt9Onb60FJ&#10;kMxkLDyXWFbZAce3bnPerl5jAwxXCIkblP5g/PLv+PnTT3yivvB8KieuvcSkrTmTNhcZuPQ36Nr2&#10;M/8Gq+ibxzYB8AWsdvA/Up38BF55gKBvD9Vn73YLI+dnZx46wOClw2/LGksf0Fm2I2fzMsDJGTdj&#10;jAVC14O+nR5957lQdsjmFcuHUmozGTrLPUKxjmGGnNvIwK8Iure6dE0I3C4BZJhUbRivyNlXboPe&#10;rTMBLPBZOSCZfiJi+CKPoSs8yJroNM9JZiFr04LmcoZWmqDiUB5y8fs06KizDWKfuacTFo8muB4U&#10;+yV+SVKdyhjdV6brPIVptXJmU4AT0JpxOPVwA51AzxYXlRhCx841kRsPPdco6/y1DCQmBCcs4nUZ&#10;gi5wQw0iT4K5LmotYPbJmJXJPOd4XQHc2J4EoUH7kIFOFFnDIaqlRFVJayUlaVhPDml7EIQFcFyb&#10;Qmg1rMDdDaDUJymPeBQHJH63AF/ZchClvj7o0Q5zPUg9mvOK6mRGfU6hlfX4pJPP5MBeL62spMUt&#10;QM82n749AaJLky0aFg+l1E5Ztszx83A3FzTnDK+LBOmGD4bdoz+7evrEg+NX3sjCobudnW82iuxv&#10;WDrwQcrb/i/CvttevEXyCrFNAPwaNvPo1czf/zClsRLh4LicvOswI1cV9OjVP1Kae/wv3qeTtZ/T&#10;WktAC4Ex2q5vITEmgyxG+AXo2+3TsyeAoiRbiFg6lLJ6WqM2LIg2EEJOMiZ2DZWGXXq2eRQGJXgJ&#10;KFtX2vEwoNMW758uxAJnHklZOpIxsMdlZF8BUYwhTe0OPWG9IwPIzP6szdokDvXThvnnIlpV6J5w&#10;6NvpUtzikK04HL/bTsQb2BvSu9tFSENS11RPZFRPpTg+jF5WpLTVhTRDZS07REgFHWWuJWMU0smQ&#10;Toh0jGW5yelx00YJH910qE1qlo7GZBH0b3fov6gXnS2TtVxUyyFppSQNTVaXJC3L3hplU4vCWXee&#10;dbZORkg3D20HPIrDkrDHQYTGng+d2a417Trbjed5A4fTYXMdCcJDNST1aU31VEpU1WC9ts7DqS2D&#10;USkYm8ejZ4dP324f0WUJjqVDCdUphbY9KY1YD3eN0CgjcTEgHW/eK1be//G3L//R93y0j9XZZadv&#10;51bdWjplkgaMX/0eKrt//0VeGa8c2wTAr2PVyZ8lmn6csPtVdO95Iyc+993O4Ku+U03f/z/o3rb3&#10;smj19C/ppPlmOzuQrK20F9ibVimESiAoCfp2+XTvdKEI2YJm5XBG7UxKms8cdtyzQyKjbScsISAs&#10;29xTedyxU91kZpnGDR7Jhi8dPSKiwPyTGfMHU4IyDOwJqIw7uEWVT3nPqy1Uio4lSd1lbSaleioh&#10;XoVCj2D4opDyNm3b6Kcagc/kvZllYIUN5aQjyCKDyUF98LwC5fECRqzi+LmS19F5uJ63Wmkjt20/&#10;Yz+wAbA9nVTkEFcN9RnF2lxKGtGZbeEGNmxX+cNAt3NobaDK/3YeFsbOivYCQVCShL2CsMcj6AFZ&#10;0PbYjJ39Ykednn1e2+nKjkyx/QBy8xMQO7QWoXYqpT6XWaLLzSVRG4APbL2uznOKvds8ena7iIqH&#10;Ws6oHkupTlldqROsi5mNlTLqNlEupNRuUPpgecu1/7V27POLu74bJu/odo7fV1M3/Jph/oE9lCe+&#10;j9LE+1+EVfDKtU0A/GdaffoPmPnyf8YrjxJ09Yvq4Ydl19at6tQDpxi/Zvy2dG3hl3WW7OtoB+U6&#10;ENImShKEXxL07fDp2eVDGfSKYuVYRm06IWnYxS2DDd5cbu0JXo4LhT6HrjGX0rCDU1ZfMydlF2lI&#10;c1ow/3xEY9EgHSvU9QoujgtaCbJYoZUmjS0uFvslXeMB5TGBCCyJsr7oIa4WOfVgE5VZLwryckBy&#10;RzID8tItx5N4gYNT1EhP4/oSx/GRjlzHQA1aRWSxImu6pA1N0rKst8Fupy0ENibvftK2HODaDw8p&#10;7TG5IfhFl6BLEnRpgoqPU0oRngsyb5qg1AsC3rnn/6w0g2MJDTKPZAVWT2fU5xLien6sHuu14u0U&#10;h173PMNuqxXs2uFB0SFb0qwcSahNW1mNk7en39ALQhsNwuBIKRB+8bN+15ZfXDlx6ImRS15LbfI+&#10;d2D3LVlz+THi1WUGL3wP5d2/8y+/yb8FbRMA/4W2ePBnGDj/t3niAzB05bg8/rnTZuKGitn2plU5&#10;+bnhH9ZR9b/oLBk36/lBaay0zeTSBmES21y1Z5tLz04P2etCXbF2KqV6UtGs2vhMehZU2guhDS4q&#10;BXJmudDnUBl1KA6BUxYgFGTq7IajBkTggvKJlxT1eU20okkaxjZCzNnHpGUXaPcIDFxQsRUMMrE7&#10;E5pOUwKjbT+7ZoXlg1VWphQqo6P9Q+RdNtq5Tb3OcraliWd1nzGc3eE+B/CNMy90mxXPT4R0LQa5&#10;rsQNJU7B4JUEQSnALad4oYsMDbhpzjrFtk2WNuuMbXv/G762j6193uyFyEFPupC5JFVNfVZTn1NE&#10;Nd3J7a23KFvfntE2neE4UBqU9O70KIx54EEyl7B8VLF2xp6/tsdnOTZMTq5po3GFASfwHnFKA++f&#10;fWzmjuErJqhNTjkDey7QjaXnTWsFhvdeyvBrnvoX3M2btgmA36CdvvcySuP7KA7s4sx9v+5se1Nd&#10;Hf+kz9BVP9C99Mz//GkVNX5Ka9UNgMmBkPXQWGcWDF0fusdcenb7eIMSFERnUqonM+rzijTOQ0x3&#10;A8EB9h8FaWZBwQmg2OvkyXtsF2jXziJBmU7nEOEKm1zUrm3OYHL6V/o05xyWj8bU57WVYZSg0OsQ&#10;dBv8go/rCyvMTQVJywp3WzmQlgYkYdkhi1J0BloLSzhoMG1Eyb20s266PDEnxHr4Kl0Qrq1wcRxw&#10;PRfHl8gA3DDD9X3c0EEGGulnef7AlhWCBTn0OZ5d276ah9e2tpfrYGek4kEsiGvQmNM05jJaqxb0&#10;2g+oPD93FgmlUvtA8EvQNebQvc3HG3Igg9aZhOrxjLVZbenb9VC3XRjTBj8HQDrBc57f8/9O3Dr3&#10;V5N3lJl5qC5GXzsmtt18RhtjmL1vC6Ove+X27HspbRMA/xW28OTNNGafxCv24PdewOrRzzj9l3yn&#10;mn/0b+ndtX9rfe75n9Zp4we0Ul15qZvlIOV6aKwzmyN08gFHPdt9iuMOBBK9oqhNZqxOp0RrBmPW&#10;wbDjUeWLTmsbIrc71IRdktKAQ3HQJegGEeb5N6UxyqwD0YY7QHgOGJe0KmgsGBqzGdGqIo0sS0n+&#10;++2h214BCr2S7gmfyrgEP8njPBd0kDcmFRidYXTe+89obKFCvjlhx/AJKRDSsToiie2CLeLclfTW&#10;XUGT2g/epo+NWT8XrB/jWa9fEOnO/rkFvJwpyVxUwzLHzUVoLqQkTTrzYRz3nO2ek9tzvPy8bPXs&#10;TOSSgDqsTqZUJxNaNatYdnNyg1zEbPLiHQwOEqQTHHSC7t/ddsvH//LkJ9+QbL89YeqOijNx612q&#10;Mfcp6lOfo9B9Od3n/dnXuEs37WvZJgC+CLb87O0sPvFJwj4I+q8QtROPy67tr1LV48/Qv/fVE42F&#10;g+9RceMHdKZ6AITTCY0tBuWgomKr6gq6oGurR/eEg9PrQ5YRzxlWpzLq8ylxw75HenbhdthF6ESo&#10;RuUdYyT4IYS9kmK/S9gLfsVBhLluTyfr/EObdHXJV7kHSYaKA3QsUVmEMRlSFnE8gVNMECF0ZDrn&#10;Egf563OB9qvauSTDVwOuF9jWxmFB57LhG7ffOSYHC3bCAyXRLYhr0FpSNJcV0ar1gtc90vXr1E4Z&#10;GLMe4gppmyhURny6JjzcfsAYknmoTcasnVEkzdxr9PIjMR05i855IMee/+CgG3T97pbX/Op/P3HX&#10;u6OdN/0pJ+96l9N3/s0qWZskWjrM0FV/QzjwXf+Mk7ppX8s2AfBFsnjpH2jMfYwjH/srunZA1449&#10;Yu3UEdm761Vq5eQz9O29ektr7tkfzeLmD2qthvK3qXwpyE7ey4DKECr3JMqDkp5tDoWxEEIBDUVj&#10;JqF+WlFftKSFyJP+7ZxZp940RwKt8vAqF1/7BQi6HQo9krAXgi6BDAU4whIqysphNpZl/VMBH2fn&#10;0zYSL+ea4UW5087a/rms7MZ9bXyDyAmJDkPjQ6rJWpK4lhCtOLRWUuJVQ5Y3G8DNiZQN+ddOeJsT&#10;PDqzm/PLUB52qYx5hEMuBGBWM9ZOK1anUporBq3bTHmOy+1UgEAhrL8rBEgZPOMEPb+35apf/+sT&#10;9/5IvOWa9zH98K84XeOvU/HqCbKkRrH/Cob3f/5ffzI3DdgEwJfE5p94I39x+ed43XfB9p/cI1an&#10;j8jePa9S1WPPMHTJ/sHq1JH/qKPGjxoVb8/JAJ0Po3bIJ022PYwssvgTlKA85tK1xcEfcMCTmDVF&#10;Y0axNmO9lrTZzvOtr3fYQDbkppX1ENuA6AbgFyRBRRD0eARdGq8ocELXioztpCUbfmrxwmHnC9mL&#10;dXd9rf1syB1aj86A8OnkApOANErIGpK4pohriqhuSJraRuu5NyedDd50G/jzrxowWd6BGQt6pQGX&#10;ypikMOxDQUBkaM1lrJ5Kbe42sg8l6Vjya4MMxvp6tgs5Qgik5z3oFnr+eOsb5v7m2Kf8bOLKX2Hq&#10;0fc55eErVdSaprl4ii0X/Qe6Lv7wi3RCN61tmwD4Elk0+0Fa8/fw5Q/9T/p2wpYrLRAOXniZWj7y&#10;FXZe/8vF04//4duyZPldOlHXmI7bRrutac4O2B+b3CuU0vb5K4+4VMYFXp9ne/o0NM15RWNW01xW&#10;xHXTmWwmPc5iVDd6dkJ3OIMOWysd+9cLwStI/JKPV87wigK/YFtgSTe1SUBpsE3u8py9ae9AnxXG&#10;mo0g9s8IbTthc/uFzE+JMCBydbO2DRhN1kKnASrySZsN0oZDWpckzZikCSo2HS9Y5KRFG+zOOqZz&#10;vDyTz2CRrvWSS/0upVGPcFBabzwyRAuKtemUxkJGUrfPh7a3d9ZDIh89Lgyu9UplItzCp73S4B9/&#10;4T+cvPv1f+yx4zu+xPFP3eiUB69TUeM0Ol6i2LeX4ese+mfccZv2jdi3bDusl9rCkfUWQ9UDt/GR&#10;t3/GbH01qntiTSCQWVJrqmj5wx+8Pf3wj39+xw1ZMv8ulUZvNkqV8rcpmxpHYvkBIz1AQ7RmRHMl&#10;ZfEwhF0ppaFcCjPuUdwpIYZkJaW5kNGcN0Q1RZrkHl/b25F0xNKijS8bTUPchGhNY0zU8Yakk3YK&#10;+F0/wSmCGxjcQOL6HtIXOL5CuAnSlUgpEY5jyY42rIt1VFhH+Bx5cnLD6AStDVop632lPjoRqEST&#10;JZosNqgoIYsgSwwqjVBplGupLckiZU4yO7lsZsNe4excoVa5ttDY93lFKHS5FIccikMCt8cFV0JT&#10;0ZpLqZ9R66CXk1NOiHHaOVj7MDEdzz4nNvC8KccpfazQO/4XMw8/e7DvogLL0wDCmX/ifcofGlfV&#10;019i/Mpforzjl4BN8HspbdMD/DeyuPYo1UP/hebsF0B4lIaupTHzgPOm2zP1v+4YYWVylpF9l29v&#10;rZx4h47Xvk8rdX5HLCfIhEDofD23B+fk4lqhc8/QL0FpwKE04lAccKHkWhevAdFKSnNB0VpWRKsG&#10;FefVE2IdEDeOYezcGMY6W518m1nPYXVkJud4ee3wW8gccCWW5RX5ttq5ObH+OTq5xHx7Wtn8ol4H&#10;k3WpSfvY8m20z0c7V9kZH7xBMmRyb7d9uCbLtYW5NskN7VChYr9LYVAS9OahrQK9ltGcz2jMZjSW&#10;NUkz/5weOC65ag9hdGfz7YDXMYAUEun69zhh5S9HLnzj30898JHV0vBOzjx0XA5ePiAq59+qlDlK&#10;tlgnCLbRd8lnXpR7btO+vm0C4P8Gay5+nMk73kbvTvD7b2TtxHNy+cQsw/su1o3TB9j97z7sn/7i&#10;+25OopXvNVl0i1Gqb0PyP0Nap22jlMUYMClC5XkqL4CwR1Ac8CgMiHxBK4sEzYy4JmktJ8Qrgmgt&#10;I23m2jWzDoadMDEnA2A9ROzcOOd4jhu1d2c1e36hUPgc61RPnJW83ADO7e1tvGv1Wb969rHkoNnu&#10;qEPuAbt5/W/Q7RH2aAp9AV53BoXQ/nJTEi3bB0ZzMSNaM6hcYig25PU6AnV7PMpoBLYlVd4Ywp1y&#10;vODjQWHoY1/6oeOPXfN7ISMX3ML0l//eKQ5NmJ4L36GT6Azx9JcYfd3kVz8xm/aS2WYI/L/BigNv&#10;A6Bx7BdopWtM3HKXngDO3HOe9WFapxOdrH22Mdf47OgVV4015k6+JUsabzVZfJ0xKtjATGZ5gbwE&#10;kC5G+NYD0gqxtmBYnU1sSBfGhN0OYb+h2B8Q9BiCkSJIDVmIbqQkq4a4JolXI+K6JM1L0XS7N4HZ&#10;AIw5WHUEzKx/bza8FvBPQbINbO3vWQfys3/xHGAT//T/zvIO9YZtmbxSJACv4OBXFGFXQNCt8Sse&#10;omhsTy8FppnRWjC0FhtEVUNU1TZlsCEf6hQwHV/PesAGgc4fPi52KAHCdealLNzpFHo/MXDe93zx&#10;5P2/Wff9CrVjAMZpLJ7UXoRS9SmWn/ojBl9zF307P/y1b5hNe8ls0wN8mdja1G9y5+vey+0nDIuP&#10;XENz4XmnerpmRvddrNfOHOD45+Gi77vyvKR+8jaV1d9ismS/Udprr3hjyHIgsgHhOjAJbMWbaNei&#10;CmH7EgZlSdANhV6foCfDKxcgVDYm1B7EEarhkjRSklZKtuaQNA1ZZIv980awnUYEZ3l3G0PTjT/j&#10;rMxfx8w5L876vr3tDdUWbV5EiryjTgB+6OCXHNxyZombkodTim1CT6b2QFuSpB4Trwgrf6lB3Mgl&#10;MO10gAtSdLR6tkRPd45GY58xtkrDSmxWpeff67qFTxRHzr/jzEMPLlQmuhjY/VZOPfYXTmVwxBS2&#10;XKWj2tOkS5P0v+q9dG37zW/4Xtm0F882PcCXiVUm3gtAffZDaFHm2f9eU7d83DBz724BQiY1o41q&#10;Hsoai4ce+q/85rf98fkXxmtzt+isdZvW6avRqtCuqc09k/ZCFaJNorgWf4xGaAWNqqa+BILIVnYE&#10;a7glCMsefldEUAnwypLCsKLgl3JhXATKh9TDxClZ3CKLAnRsGypkcZJ7jdIyqSloYzC5ZrBNNGwk&#10;IjrWzhk69qClFBaMPIP0DY4rcQMPN5DI0OCGCW4QInwf/MyCHEXbIiaJUE1Ba9YhXlslqTnE9ZS0&#10;aRu6dmqLcw/PLYCQOTbnffqNZW11XqdspdMaaaRAunLZkf59jlf8TKF/++cn7318un9PilEpKkMK&#10;pKgvPquWj6I8bxavq0rv1h+ndM3PApvg93KxTQ/wZWxry59i6qNv4TPvhh/4yq3EK0dla/mw+MRb&#10;Ud//xQni6hRH/x4u+4mrdrWqJ27S2dobdGb2G5VuRZiN4aPKa0tFPjvCRpy5h9hOZZk2E6rXiQTh&#10;2dJhL5C4JYNXMHjFgtUJFmILRn7JPkrdFogYq8MrAtJ6XSYGHdFpd7WRBIb1u7DDnDggw44rZp2u&#10;JrbrtQ8qhEyi4lWyGFQrIGtC0myScYXZtAAABn1JREFUNaUFuVjbMuj25D3WwdX2IcQIgzByXZwM&#10;nRpcYxQSk1cqC3uypPSOCj+8R4blO8q9u+4//tB98wPjkuLwXqbuOygHzndF2LdbF7r2Gjf9MrEZ&#10;p/+qJ16s22HTXgLb9ABfxlbpe0vn9Q/KVSpb36DHX/8B3n3yM9QOf0EiEDNPoPbp9FjaWjwWLfKn&#10;W6//9z2r0w9dnkXVG4xp3aDT5GIwvRu7w5hceJ3r1GRHDiPBdTZEqTmTmqWQxBpq5M0NWhs8NYWQ&#10;VSsD8XNm1FM4bgPpCoRnkJ5CurrDCp+bN4T1XJ42VpiosxYmE+hEoDODSjUqNegsRiVxp9mANmC0&#10;bfdvg3+9LuuR+UDx9sdeZ2rbWm7N+vdSCHsuAIQrEcgF4QRflo57vxsM3zl+0/sOHPzIO+OgL8Zk&#10;W0ljpJBSqDTS+979ae2V38zS89+NdJco75kD5l7kO2LTXmzbBMBvEhu49H7gfuAPiRY/zvKTf6l/&#10;/ufgzx+8FJ1lot1yC3RVRbW7VXPl7ic/BK/7wM2j0cKjV+jMvFYljavBvMqorBdjWWSgPaRJCTqN&#10;W0TONIuOlGUdsNYBMs/NaQ0qAqI2IZGXmryQmXx/bbnNBo9QdzxBgx250nlLB6DbwCmkdRCddVZ4&#10;I+d8Nnti8j/rP5XCrLPoJv98wg1mkOY5x6vc6wbFB8Oh/U8c/KtPLI9e54FewDb1wTHGkCYtfcG1&#10;V+nkyUcxwUmMmQCg/4Jf/doXctNeVrYJgN+EFuYsMkBl7M3ce8895tJB1O4fMsx9eb9oywUf/ALq&#10;2vevzmjd+my0FH124Vm46N/tHGvWxN4snrtOp+ICiPbrTA8JTJdReh1CdK7ZywtFoBOpijZutPmN&#10;DZ5dmyVt0y/ABtb3HHkL2P20PcKNO+nY2cRKO4w35/yOoZ37XAdxRN6CrHM8bcAXEiOoOr53Cu0+&#10;7hbcA0L0P9C7e9/ho3f83XLQt0R50CdtzdOcRwgbOOulZz6uF19n1MWN63n+7+7l0h/5KL3XvD0/&#10;iH1f+6Jt2svSNnOArzBbW/wk3zVwO18whrlHdqKSHpGtPSebCzGLz6IvetteUztzCoRk/kCDC997&#10;pZcc2DPamr3jslSF24Ro7M+i5oT0Cju1aowaLYTVvJlOldsGIGuzota7ErS503Pvq692nwmxTjtA&#10;Xp2ygVE254TKG4QouSJQdAo8Oj5gO8FpjEE6QglZnNZZc8or9h9TcfZlv+KeCLpvfnrg8u+ee+YP&#10;v1tXdnYhVEr/Rbdx7I6Py6APUR4aQXrD2u/qMtHp+3BCn8pFv0Nl9N3fyGXZtJepbXqArzCrDNwO&#10;WBa1tXwHZz57q9n5/UZ95Y8EV/7Ux1k99tNCIAVCSJWi1XKaZq35KSOcqXhlDg3UJuGKH31v/+lH&#10;3j/kepdsEWZmX1SfH3Hd/glEtFfFjX6MWxZCdBtSp62/O7fG7NzGAho6guZ2WKvzKgphoNMmcINc&#10;plNTsUFQ3Rk4LixLY7SqCqnW3LCyoDP3iNEr02H31lNpWnzKMUdmttz80ZkDH3rzalxYxHPBLw+T&#10;tc4A92I0jkBgjDDRyqTZ+ZZ/0I3n3sTITTMsPjhO9+6PMHjZJdhmq5vg90qzTQB8BVuh71b74p25&#10;G/Xut5Es32H8M39iugev1mNX9TPzzE/jhxWBsXyoMRiVYLRKl0AsJY2p56WTfhEFs08scfUvGzl1&#10;lwjC3u/tFXp6Iq49MBLX0rLnDw9LvziKWRzR6VpfmhAYZCCl34NwfCFFIDEeGB+UYwNsLY02COFo&#10;I4QWOBnI1BhigUm0zhKj0pqQOnYDYun2LCD6ZlW8NqOyhcWwu1ALel83o+LilGr93drY61ejRz8g&#10;TP95kEQ1VLKCU/AgbWEUwigELsIYg1axPnPPh82FP/yIcv3trE7+Bn7vWyl078/PXtv1vOTf+rJt&#10;2r+hbQLgt5j5bVDk0wDE1XuJV/7BVLZ/TqWNr3D6jtcy+vb/RnP+fmE0QgiJEEIgEFmEhse1UbSy&#10;1lzLkc0z7dK3pDZH2m4K44JfcGjNKV71Ey2AAB4L0pV7vLT2jK+apxzMqtTpvNTa4HgDWnjd2ivt&#10;zpzyRanX+50xbEuEEMkzvwvBiENjTWGyKsKp4gcgQjDaoNMGqlXv1BLrpN1fTxiENEYrVk9+3gxd&#10;+7PGLP6G6b1+Gt8dZ/X071LouRkvuGjD2fmNf6OrsGkvF/v/AXimCKGYJv1jAAAAAElFTkSuQmCC&#10;UEsBAi0AFAAGAAgAAAAhALGCZ7YKAQAAEwIAABMAAAAAAAAAAAAAAAAAAAAAAFtDb250ZW50X1R5&#10;cGVzXS54bWxQSwECLQAUAAYACAAAACEAOP0h/9YAAACUAQAACwAAAAAAAAAAAAAAAAA7AQAAX3Jl&#10;bHMvLnJlbHNQSwECLQAUAAYACAAAACEA45FgZBYCAACvBAAADgAAAAAAAAAAAAAAAAA6AgAAZHJz&#10;L2Uyb0RvYy54bWxQSwECLQAUAAYACAAAACEAqiYOvrwAAAAhAQAAGQAAAAAAAAAAAAAAAAB8BAAA&#10;ZHJzL19yZWxzL2Uyb0RvYy54bWwucmVsc1BLAQItABQABgAIAAAAIQC2h3ZY4gAAAAsBAAAPAAAA&#10;AAAAAAAAAAAAAG8FAABkcnMvZG93bnJldi54bWxQSwECLQAKAAAAAAAAACEAUPhAd9PHAgDTxwIA&#10;FAAAAAAAAAAAAAAAAAB+BgAAZHJzL21lZGlhL2ltYWdlMS5wbmdQSwUGAAAAAAYABgB8AQAAg84C&#10;AAAA&#10;" path="m,l1630486,r,1630486l,1630486,,xe" stroked="f">
                <v:fill r:id="rId11" o:title="" recolor="t" rotate="t" type="frame"/>
                <v:path arrowok="t"/>
              </v:shape>
            </w:pict>
          </mc:Fallback>
        </mc:AlternateContent>
      </w:r>
      <w:r w:rsidR="006C2B3D" w:rsidRPr="006C2B3D">
        <w:rPr>
          <w:rFonts w:ascii="TH SarabunIT๙" w:hAnsi="TH SarabunIT๙" w:cs="TH SarabunIT๙"/>
          <w:noProof/>
        </w:rPr>
        <mc:AlternateContent>
          <mc:Choice Requires="wps">
            <w:drawing>
              <wp:anchor distT="0" distB="0" distL="114300" distR="114300" simplePos="0" relativeHeight="251660288" behindDoc="0" locked="0" layoutInCell="1" hidden="0" allowOverlap="1" wp14:anchorId="1B55C76E" wp14:editId="44D075DE">
                <wp:simplePos x="0" y="0"/>
                <wp:positionH relativeFrom="column">
                  <wp:posOffset>7581900</wp:posOffset>
                </wp:positionH>
                <wp:positionV relativeFrom="paragraph">
                  <wp:posOffset>-241300</wp:posOffset>
                </wp:positionV>
                <wp:extent cx="1969770" cy="367969"/>
                <wp:effectExtent l="0" t="0" r="0" b="0"/>
                <wp:wrapNone/>
                <wp:docPr id="3" name="สี่เหลี่ยมผืนผ้า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4365878" y="3600778"/>
                          <a:ext cx="1960245" cy="358444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 cap="flat" cmpd="sng">
                          <a:solidFill>
                            <a:srgbClr val="000000"/>
                          </a:solidFill>
                          <a:prstDash val="solid"/>
                          <a:miter lim="800000"/>
                          <a:headEnd type="none" w="sm" len="sm"/>
                          <a:tailEnd type="none" w="sm" len="sm"/>
                        </a:ln>
                      </wps:spPr>
                      <wps:txbx>
                        <w:txbxContent>
                          <w:p w14:paraId="3A3AD448" w14:textId="0C0CE45E" w:rsidR="006C2B3D" w:rsidRPr="00FE6DA0" w:rsidRDefault="006C2B3D" w:rsidP="006C2B3D">
                            <w:pPr>
                              <w:spacing w:line="275" w:lineRule="auto"/>
                              <w:jc w:val="center"/>
                              <w:textDirection w:val="btLr"/>
                              <w:rPr>
                                <w:rFonts w:ascii="TH SarabunIT๙" w:hAnsi="TH SarabunIT๙" w:cs="TH SarabunIT๙"/>
                                <w:sz w:val="32"/>
                                <w:szCs w:val="32"/>
                              </w:rPr>
                            </w:pPr>
                            <w:r w:rsidRPr="00FE6DA0">
                              <w:rPr>
                                <w:rFonts w:ascii="TH SarabunIT๙" w:eastAsia="Sarabun" w:hAnsi="TH SarabunIT๙" w:cs="TH SarabunIT๙"/>
                                <w:b/>
                                <w:bCs/>
                                <w:color w:val="000000"/>
                                <w:sz w:val="32"/>
                                <w:szCs w:val="32"/>
                                <w:cs/>
                              </w:rPr>
                              <w:t>สำหรับจังหวัด</w:t>
                            </w:r>
                          </w:p>
                        </w:txbxContent>
                      </wps:txbx>
                      <wps:bodyPr spcFirstLastPara="1" wrap="square" lIns="91425" tIns="45700" rIns="91425" bIns="45700" anchor="t" anchorCtr="0"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id="สี่เหลี่ยมผืนผ้า 3" o:spid="_x0000_s1026" style="position:absolute;left:0;text-align:left;margin-left:597pt;margin-top:-19pt;width:155.1pt;height:28.95pt;z-index:25166028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zlCAaAIAAJgEAAAOAAAAZHJzL2Uyb0RvYy54bWysVM1uEzEQviPxDpbvdDfpJk2jbirUEoRU&#10;QaTCA0y83qwl/2G7+blxhEdA6gUkLnBDQmzfZh+FsRPaFJCQEHtwZuLZb775ZmZPTtdKkiV3Xhhd&#10;0t5BTgnXzFRCL0r66uX00YgSH0BXII3mJd1wT08nDx+crOyY901jZMUdQRDtxytb0iYEO84yzxqu&#10;wB8YyzVe1sYpCOi6RVY5WCG6klk/z4fZyrjKOsO49/jv+faSThJ+XXMWXtS154HIkiK3kE6Xznk8&#10;s8kJjBcObCPYjgb8AwsFQmPSW6hzCECunPgNSgnmjDd1OGBGZaauBeOpBqyml/9SzWUDlqdaUBxv&#10;b2Xy/w+WPV/OHBFVSQ8p0aCwRV37uWu/dTdvu5s3Xfulaz/t3PZj137o2uuu/d6176Nx865rv5LD&#10;qOLK+jGCXdqZ23kezSjJunYq/mKxZF3S4nA4GB3hWGww5zDPj9BOXeDrQBgG9I6Heb8YUMJixGBU&#10;FEUMyO6QrPPhKTeKRKOkDrucxIflhQ/b0J8hMbE3UlRTIWVy3GJ+Jh1ZAk7END079HthUpNVSY8H&#10;/cgDcDBrCQFNZVEqrxcp3703/D5wnp4/AUdi5+CbLYGEsC1fiYCbIIUq6ej2bRg3HKonuiJhY7E3&#10;GpeIRmZeUSI5rhwaSb0AQv49DkWUGrWM3dr2J1phPV8jSDTnptrgQHjLpgKZXoAPM3C4Ej1Mi2uC&#10;CV9fgUMS8pnGOTzuFVGikJxicJTjkrn9m/n+DWjWGNw+VHJrnoW0i7Ex2jy+CqYWqYF3VHZkcfzT&#10;COxWNe7Xvp+i7j4okx8AAAD//wMAUEsDBBQABgAIAAAAIQB7NWSu3gAAAAwBAAAPAAAAZHJzL2Rv&#10;d25yZXYueG1sTI/NTsMwEITvSLyDtUhcUOv0B2hCnAoicQSJlAdw4yWJsNdR7Pzw9mxPcJvRjma/&#10;yY+Ls2LCIXSeFGzWCQik2puOGgWfp9fVAUSImoy2nlDBDwY4FtdXuc6Mn+kDpyo2gksoZFpBG2Of&#10;SRnqFp0Oa98j8e3LD05HtkMjzaBnLndWbpPkQTrdEX9odY9li/V3NToFp7DrSrTVY5im6u2lHO/c&#10;rN+Vur1Znp9ARFziXxgu+IwOBTOd/UgmCMt+k+55TFSw2h1YXCL3yX4L4swqTUEWufw/ovgFAAD/&#10;/wMAUEsBAi0AFAAGAAgAAAAhALaDOJL+AAAA4QEAABMAAAAAAAAAAAAAAAAAAAAAAFtDb250ZW50&#10;X1R5cGVzXS54bWxQSwECLQAUAAYACAAAACEAOP0h/9YAAACUAQAACwAAAAAAAAAAAAAAAAAvAQAA&#10;X3JlbHMvLnJlbHNQSwECLQAUAAYACAAAACEA8M5QgGgCAACYBAAADgAAAAAAAAAAAAAAAAAuAgAA&#10;ZHJzL2Uyb0RvYy54bWxQSwECLQAUAAYACAAAACEAezVkrt4AAAAMAQAADwAAAAAAAAAAAAAAAADC&#10;BAAAZHJzL2Rvd25yZXYueG1sUEsFBgAAAAAEAAQA8wAAAM0FAAAAAA==&#10;">
                <v:stroke startarrowwidth="narrow" startarrowlength="short" endarrowwidth="narrow" endarrowlength="short"/>
                <v:textbox inset="2.53958mm,1.2694mm,2.53958mm,1.2694mm">
                  <w:txbxContent>
                    <w:p w14:paraId="3A3AD448" w14:textId="0C0CE45E" w:rsidR="006C2B3D" w:rsidRPr="00FE6DA0" w:rsidRDefault="006C2B3D" w:rsidP="006C2B3D">
                      <w:pPr>
                        <w:spacing w:line="275" w:lineRule="auto"/>
                        <w:jc w:val="center"/>
                        <w:textDirection w:val="btLr"/>
                        <w:rPr>
                          <w:rFonts w:ascii="TH SarabunIT๙" w:hAnsi="TH SarabunIT๙" w:cs="TH SarabunIT๙"/>
                          <w:sz w:val="32"/>
                          <w:szCs w:val="32"/>
                        </w:rPr>
                      </w:pPr>
                      <w:r w:rsidRPr="00FE6DA0">
                        <w:rPr>
                          <w:rFonts w:ascii="TH SarabunIT๙" w:eastAsia="Sarabun" w:hAnsi="TH SarabunIT๙" w:cs="TH SarabunIT๙"/>
                          <w:b/>
                          <w:bCs/>
                          <w:color w:val="000000"/>
                          <w:sz w:val="32"/>
                          <w:szCs w:val="32"/>
                          <w:cs/>
                        </w:rPr>
                        <w:t>สำหรับจังหวัด</w:t>
                      </w:r>
                    </w:p>
                  </w:txbxContent>
                </v:textbox>
              </v:rect>
            </w:pict>
          </mc:Fallback>
        </mc:AlternateContent>
      </w:r>
    </w:p>
    <w:p w14:paraId="117F5F62" w14:textId="77777777" w:rsidR="001A02D6" w:rsidRDefault="001A02D6" w:rsidP="003545CD">
      <w:pPr>
        <w:spacing w:after="0" w:line="240" w:lineRule="auto"/>
        <w:jc w:val="center"/>
        <w:rPr>
          <w:rFonts w:ascii="TH SarabunIT๙" w:eastAsia="Sarabun" w:hAnsi="TH SarabunIT๙" w:cs="TH SarabunIT๙"/>
          <w:b/>
          <w:bCs/>
          <w:sz w:val="96"/>
          <w:szCs w:val="96"/>
        </w:rPr>
      </w:pPr>
    </w:p>
    <w:p w14:paraId="5E7AFB48" w14:textId="77777777" w:rsidR="00B00ACF" w:rsidRPr="00FE6DA0" w:rsidRDefault="00FE6DA0" w:rsidP="003545CD">
      <w:pPr>
        <w:spacing w:after="0" w:line="240" w:lineRule="auto"/>
        <w:jc w:val="center"/>
        <w:rPr>
          <w:rFonts w:ascii="TH SarabunIT๙" w:eastAsia="Sarabun" w:hAnsi="TH SarabunIT๙" w:cs="TH SarabunIT๙"/>
          <w:b/>
          <w:sz w:val="96"/>
          <w:szCs w:val="96"/>
        </w:rPr>
      </w:pPr>
      <w:r w:rsidRPr="00FE6DA0">
        <w:rPr>
          <w:rFonts w:ascii="TH SarabunIT๙" w:eastAsia="Sarabun" w:hAnsi="TH SarabunIT๙" w:cs="TH SarabunIT๙"/>
          <w:b/>
          <w:bCs/>
          <w:sz w:val="96"/>
          <w:szCs w:val="96"/>
          <w:cs/>
        </w:rPr>
        <w:t>แบบรายงาน</w:t>
      </w:r>
    </w:p>
    <w:p w14:paraId="00E87854" w14:textId="77777777" w:rsidR="006C2B3D" w:rsidRPr="006C2B3D" w:rsidRDefault="006C2B3D" w:rsidP="006C2B3D">
      <w:pPr>
        <w:spacing w:after="0" w:line="240" w:lineRule="auto"/>
        <w:jc w:val="center"/>
        <w:rPr>
          <w:rFonts w:ascii="TH SarabunIT๙" w:eastAsia="Sarabun" w:hAnsi="TH SarabunIT๙" w:cs="TH SarabunIT๙"/>
          <w:b/>
          <w:bCs/>
          <w:sz w:val="56"/>
          <w:szCs w:val="56"/>
        </w:rPr>
      </w:pPr>
      <w:r w:rsidRPr="006C2B3D">
        <w:rPr>
          <w:rFonts w:ascii="TH SarabunIT๙" w:eastAsia="Sarabun" w:hAnsi="TH SarabunIT๙" w:cs="TH SarabunIT๙"/>
          <w:b/>
          <w:bCs/>
          <w:sz w:val="56"/>
          <w:szCs w:val="56"/>
          <w:cs/>
        </w:rPr>
        <w:t>การตรวจติดตาม ประเมินผลการดำเนินการตามมาตรา 55</w:t>
      </w:r>
    </w:p>
    <w:p w14:paraId="715CE8BB" w14:textId="77777777" w:rsidR="006C2B3D" w:rsidRPr="006C2B3D" w:rsidRDefault="006C2B3D" w:rsidP="006C2B3D">
      <w:pPr>
        <w:spacing w:after="0" w:line="240" w:lineRule="auto"/>
        <w:jc w:val="center"/>
        <w:rPr>
          <w:rFonts w:ascii="TH SarabunIT๙" w:eastAsia="Sarabun" w:hAnsi="TH SarabunIT๙" w:cs="TH SarabunIT๙"/>
          <w:b/>
          <w:bCs/>
          <w:sz w:val="56"/>
          <w:szCs w:val="56"/>
        </w:rPr>
      </w:pPr>
      <w:r w:rsidRPr="006C2B3D">
        <w:rPr>
          <w:rFonts w:ascii="TH SarabunIT๙" w:eastAsia="Sarabun" w:hAnsi="TH SarabunIT๙" w:cs="TH SarabunIT๙"/>
          <w:b/>
          <w:bCs/>
          <w:sz w:val="56"/>
          <w:szCs w:val="56"/>
          <w:cs/>
        </w:rPr>
        <w:t>แห่งพระราชกฤษฎีกาว่าด้วยการบริหารงานเชิงพื้นที่แบบบูรณาการ พ.ศ. 2565</w:t>
      </w:r>
    </w:p>
    <w:p w14:paraId="41DDC901" w14:textId="70907D77" w:rsidR="006C2B3D" w:rsidRPr="00BE1EE1" w:rsidRDefault="006C2B3D" w:rsidP="00BE1EE1">
      <w:pPr>
        <w:spacing w:after="0" w:line="240" w:lineRule="auto"/>
        <w:jc w:val="center"/>
        <w:rPr>
          <w:rFonts w:ascii="TH SarabunIT๙" w:eastAsia="Sarabun" w:hAnsi="TH SarabunIT๙" w:cs="TH SarabunIT๙"/>
          <w:b/>
          <w:bCs/>
          <w:color w:val="FF0000"/>
          <w:sz w:val="56"/>
          <w:szCs w:val="56"/>
        </w:rPr>
      </w:pPr>
      <w:r w:rsidRPr="006C2B3D">
        <w:rPr>
          <w:rFonts w:ascii="TH SarabunIT๙" w:eastAsia="Sarabun" w:hAnsi="TH SarabunIT๙" w:cs="TH SarabunIT๙"/>
          <w:b/>
          <w:bCs/>
          <w:sz w:val="56"/>
          <w:szCs w:val="56"/>
          <w:cs/>
        </w:rPr>
        <w:t>ประจำปีงบประมาณ พ.ศ. 2566</w:t>
      </w:r>
    </w:p>
    <w:p w14:paraId="7474F3E4" w14:textId="65A19D79" w:rsidR="006C2B3D" w:rsidRPr="006C2B3D" w:rsidRDefault="006C2B3D" w:rsidP="006C2B3D">
      <w:pPr>
        <w:spacing w:after="0" w:line="240" w:lineRule="auto"/>
        <w:jc w:val="center"/>
        <w:rPr>
          <w:rFonts w:ascii="TH SarabunIT๙" w:eastAsia="Sarabun" w:hAnsi="TH SarabunIT๙" w:cs="TH SarabunIT๙"/>
          <w:bCs/>
          <w:color w:val="0070C0"/>
          <w:sz w:val="44"/>
          <w:szCs w:val="44"/>
        </w:rPr>
      </w:pPr>
      <w:r w:rsidRPr="006C2B3D">
        <w:rPr>
          <w:rFonts w:ascii="TH SarabunIT๙" w:eastAsia="Sarabun" w:hAnsi="TH SarabunIT๙" w:cs="TH SarabunIT๙" w:hint="cs"/>
          <w:bCs/>
          <w:color w:val="0070C0"/>
          <w:sz w:val="44"/>
          <w:szCs w:val="44"/>
          <w:cs/>
        </w:rPr>
        <w:t>(</w:t>
      </w:r>
      <w:r w:rsidRPr="006C2B3D">
        <w:rPr>
          <w:rFonts w:ascii="TH SarabunIT๙" w:eastAsia="Sarabun" w:hAnsi="TH SarabunIT๙" w:cs="TH SarabunIT๙"/>
          <w:bCs/>
          <w:color w:val="0070C0"/>
          <w:sz w:val="44"/>
          <w:szCs w:val="44"/>
          <w:cs/>
        </w:rPr>
        <w:t>การตรวจติดตามโครงการ/กิจกรรมสำคัญในพื้นที่ตามแผนพัฒนา</w:t>
      </w:r>
      <w:r>
        <w:rPr>
          <w:rFonts w:ascii="TH SarabunIT๙" w:eastAsia="Sarabun" w:hAnsi="TH SarabunIT๙" w:cs="TH SarabunIT๙" w:hint="cs"/>
          <w:bCs/>
          <w:color w:val="0070C0"/>
          <w:sz w:val="44"/>
          <w:szCs w:val="44"/>
          <w:cs/>
        </w:rPr>
        <w:t>ของ</w:t>
      </w:r>
      <w:r w:rsidRPr="006C2B3D">
        <w:rPr>
          <w:rFonts w:ascii="TH SarabunIT๙" w:eastAsia="Sarabun" w:hAnsi="TH SarabunIT๙" w:cs="TH SarabunIT๙"/>
          <w:bCs/>
          <w:color w:val="0070C0"/>
          <w:sz w:val="44"/>
          <w:szCs w:val="44"/>
          <w:cs/>
        </w:rPr>
        <w:t>จังหวัด</w:t>
      </w:r>
      <w:r w:rsidRPr="006C2B3D">
        <w:rPr>
          <w:rFonts w:ascii="TH SarabunIT๙" w:eastAsia="Sarabun" w:hAnsi="TH SarabunIT๙" w:cs="TH SarabunIT๙" w:hint="cs"/>
          <w:bCs/>
          <w:color w:val="0070C0"/>
          <w:sz w:val="44"/>
          <w:szCs w:val="44"/>
          <w:cs/>
        </w:rPr>
        <w:t>)</w:t>
      </w:r>
    </w:p>
    <w:p w14:paraId="45BD6B70" w14:textId="77777777" w:rsidR="006C2B3D" w:rsidRPr="006C2B3D" w:rsidRDefault="006C2B3D" w:rsidP="006C2B3D">
      <w:pPr>
        <w:spacing w:after="0" w:line="240" w:lineRule="auto"/>
        <w:jc w:val="center"/>
        <w:rPr>
          <w:rFonts w:ascii="TH SarabunIT๙" w:eastAsia="Sarabun" w:hAnsi="TH SarabunIT๙" w:cs="TH SarabunIT๙"/>
          <w:b/>
          <w:sz w:val="56"/>
          <w:szCs w:val="56"/>
        </w:rPr>
      </w:pPr>
    </w:p>
    <w:p w14:paraId="14BD9C0C" w14:textId="77777777" w:rsidR="00B00ACF" w:rsidRPr="006C2B3D" w:rsidRDefault="00B00ACF" w:rsidP="003545CD">
      <w:pPr>
        <w:spacing w:after="0" w:line="240" w:lineRule="auto"/>
        <w:rPr>
          <w:rFonts w:ascii="TH SarabunIT๙" w:eastAsia="Sarabun" w:hAnsi="TH SarabunIT๙" w:cs="TH SarabunIT๙"/>
          <w:b/>
          <w:sz w:val="32"/>
          <w:szCs w:val="32"/>
          <w:u w:val="single"/>
        </w:rPr>
      </w:pPr>
    </w:p>
    <w:p w14:paraId="49182BE9" w14:textId="77777777" w:rsidR="00B00ACF" w:rsidRDefault="00B00ACF" w:rsidP="003545CD">
      <w:pPr>
        <w:spacing w:after="0" w:line="240" w:lineRule="auto"/>
        <w:rPr>
          <w:rFonts w:ascii="TH SarabunIT๙" w:eastAsia="Sarabun" w:hAnsi="TH SarabunIT๙" w:cs="TH SarabunIT๙"/>
          <w:b/>
          <w:sz w:val="32"/>
          <w:szCs w:val="32"/>
          <w:u w:val="single"/>
        </w:rPr>
      </w:pPr>
    </w:p>
    <w:p w14:paraId="3F596249" w14:textId="77777777" w:rsidR="00FE6DA0" w:rsidRPr="006C2B3D" w:rsidRDefault="00FE6DA0" w:rsidP="003545CD">
      <w:pPr>
        <w:spacing w:after="0" w:line="240" w:lineRule="auto"/>
        <w:rPr>
          <w:rFonts w:ascii="TH SarabunIT๙" w:eastAsia="Sarabun" w:hAnsi="TH SarabunIT๙" w:cs="TH SarabunIT๙"/>
          <w:b/>
          <w:sz w:val="32"/>
          <w:szCs w:val="32"/>
          <w:u w:val="single"/>
        </w:rPr>
      </w:pPr>
    </w:p>
    <w:p w14:paraId="631C5FC9" w14:textId="77777777" w:rsidR="00FE6DA0" w:rsidRPr="00FE6DA0" w:rsidRDefault="00FE6DA0" w:rsidP="003545CD">
      <w:pPr>
        <w:spacing w:after="0" w:line="240" w:lineRule="auto"/>
        <w:rPr>
          <w:rFonts w:ascii="TH SarabunIT๙" w:eastAsia="Sarabun" w:hAnsi="TH SarabunIT๙" w:cs="TH SarabunIT๙"/>
          <w:b/>
          <w:sz w:val="32"/>
          <w:szCs w:val="32"/>
          <w:u w:val="single"/>
        </w:rPr>
      </w:pPr>
    </w:p>
    <w:p w14:paraId="529396FB" w14:textId="77777777" w:rsidR="00B00ACF" w:rsidRPr="00FE6DA0" w:rsidRDefault="00B00ACF" w:rsidP="003545CD">
      <w:pPr>
        <w:spacing w:after="0" w:line="240" w:lineRule="auto"/>
        <w:rPr>
          <w:rFonts w:ascii="TH SarabunIT๙" w:eastAsia="Sarabun" w:hAnsi="TH SarabunIT๙" w:cs="TH SarabunIT๙"/>
          <w:b/>
          <w:sz w:val="32"/>
          <w:szCs w:val="32"/>
          <w:u w:val="single"/>
        </w:rPr>
      </w:pPr>
    </w:p>
    <w:p w14:paraId="68065D9E" w14:textId="77777777" w:rsidR="00504F03" w:rsidRPr="00504F03" w:rsidRDefault="00504F03" w:rsidP="00504F03">
      <w:pPr>
        <w:spacing w:after="0" w:line="240" w:lineRule="auto"/>
        <w:rPr>
          <w:rFonts w:ascii="TH SarabunIT๙" w:eastAsiaTheme="minorHAnsi" w:hAnsi="TH SarabunIT๙" w:cs="TH SarabunIT๙"/>
          <w:b/>
          <w:bCs/>
          <w:sz w:val="36"/>
          <w:szCs w:val="36"/>
          <w:u w:val="single"/>
        </w:rPr>
      </w:pPr>
      <w:r w:rsidRPr="00504F03">
        <w:rPr>
          <w:rFonts w:asciiTheme="minorHAnsi" w:eastAsiaTheme="minorHAnsi" w:hAnsiTheme="minorHAnsi" w:cstheme="minorBidi"/>
          <w:noProof/>
          <w:szCs w:val="28"/>
        </w:rPr>
        <mc:AlternateContent>
          <mc:Choice Requires="wpg">
            <w:drawing>
              <wp:anchor distT="0" distB="0" distL="114300" distR="114300" simplePos="0" relativeHeight="251662336" behindDoc="0" locked="0" layoutInCell="1" allowOverlap="1" wp14:anchorId="57425FAC" wp14:editId="285D2B31">
                <wp:simplePos x="786809" y="6485860"/>
                <wp:positionH relativeFrom="margin">
                  <wp:align>center</wp:align>
                </wp:positionH>
                <wp:positionV relativeFrom="margin">
                  <wp:align>bottom</wp:align>
                </wp:positionV>
                <wp:extent cx="9303385" cy="552450"/>
                <wp:effectExtent l="0" t="0" r="0" b="0"/>
                <wp:wrapSquare wrapText="bothSides"/>
                <wp:docPr id="42" name="Group 50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9303385" cy="552450"/>
                          <a:chOff x="0" y="0"/>
                          <a:chExt cx="23585338" cy="1642064"/>
                        </a:xfrm>
                      </wpg:grpSpPr>
                      <wps:wsp>
                        <wps:cNvPr id="43" name="Freeform 51"/>
                        <wps:cNvSpPr/>
                        <wps:spPr>
                          <a:xfrm>
                            <a:off x="0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12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14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64DB73C4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44" name="Freeform 52"/>
                        <wps:cNvSpPr/>
                        <wps:spPr>
                          <a:xfrm>
                            <a:off x="1193127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15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16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42C40CFE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45" name="Freeform 53"/>
                        <wps:cNvSpPr/>
                        <wps:spPr>
                          <a:xfrm>
                            <a:off x="3580727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17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18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256F36BB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46" name="Freeform 54"/>
                        <wps:cNvSpPr/>
                        <wps:spPr>
                          <a:xfrm>
                            <a:off x="2386927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19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20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4F815250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47" name="Freeform 55"/>
                        <wps:cNvSpPr/>
                        <wps:spPr>
                          <a:xfrm>
                            <a:off x="7162127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21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22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38C17BEF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48" name="Freeform 56"/>
                        <wps:cNvSpPr/>
                        <wps:spPr>
                          <a:xfrm>
                            <a:off x="5968327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23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24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5FD476EE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49" name="Freeform 57"/>
                        <wps:cNvSpPr/>
                        <wps:spPr>
                          <a:xfrm>
                            <a:off x="4774527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25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26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562748A3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0" name="Freeform 58"/>
                        <wps:cNvSpPr/>
                        <wps:spPr>
                          <a:xfrm>
                            <a:off x="8355927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27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28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609E55AA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1" name="Freeform 59"/>
                        <wps:cNvSpPr/>
                        <wps:spPr>
                          <a:xfrm>
                            <a:off x="13182600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29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30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586775BB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2" name="Freeform 60"/>
                        <wps:cNvSpPr/>
                        <wps:spPr>
                          <a:xfrm>
                            <a:off x="9549727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31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32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20BC11F7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3" name="Freeform 61"/>
                        <wps:cNvSpPr/>
                        <wps:spPr>
                          <a:xfrm>
                            <a:off x="10743527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33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34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1A5C01B8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4" name="Freeform 62"/>
                        <wps:cNvSpPr/>
                        <wps:spPr>
                          <a:xfrm>
                            <a:off x="11963400" y="228600"/>
                            <a:ext cx="1143000" cy="1143000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43000" h="1143000">
                                <a:moveTo>
                                  <a:pt x="0" y="0"/>
                                </a:moveTo>
                                <a:lnTo>
                                  <a:pt x="1143000" y="0"/>
                                </a:lnTo>
                                <a:lnTo>
                                  <a:pt x="1143000" y="1143000"/>
                                </a:lnTo>
                                <a:lnTo>
                                  <a:pt x="0" y="1143000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35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36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533A79E3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5" name="Freeform 63"/>
                        <wps:cNvSpPr/>
                        <wps:spPr>
                          <a:xfrm>
                            <a:off x="16914166" y="210486"/>
                            <a:ext cx="1161114" cy="1161114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61114" h="1161114">
                                <a:moveTo>
                                  <a:pt x="0" y="0"/>
                                </a:moveTo>
                                <a:lnTo>
                                  <a:pt x="1161115" y="0"/>
                                </a:lnTo>
                                <a:lnTo>
                                  <a:pt x="1161115" y="1161114"/>
                                </a:lnTo>
                                <a:lnTo>
                                  <a:pt x="0" y="1161114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37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38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3EA402BA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6" name="Freeform 64"/>
                        <wps:cNvSpPr/>
                        <wps:spPr>
                          <a:xfrm>
                            <a:off x="15668599" y="210486"/>
                            <a:ext cx="1161114" cy="1161114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61114" h="1161114">
                                <a:moveTo>
                                  <a:pt x="0" y="0"/>
                                </a:moveTo>
                                <a:lnTo>
                                  <a:pt x="1161114" y="0"/>
                                </a:lnTo>
                                <a:lnTo>
                                  <a:pt x="1161114" y="1161114"/>
                                </a:lnTo>
                                <a:lnTo>
                                  <a:pt x="0" y="1161114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39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40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47B70824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7" name="Freeform 65"/>
                        <wps:cNvSpPr/>
                        <wps:spPr>
                          <a:xfrm>
                            <a:off x="14401800" y="210486"/>
                            <a:ext cx="1161114" cy="1161114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61114" h="1161114">
                                <a:moveTo>
                                  <a:pt x="0" y="0"/>
                                </a:moveTo>
                                <a:lnTo>
                                  <a:pt x="1161114" y="0"/>
                                </a:lnTo>
                                <a:lnTo>
                                  <a:pt x="1161114" y="1161114"/>
                                </a:lnTo>
                                <a:lnTo>
                                  <a:pt x="0" y="1161114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41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42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10483886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8" name="Freeform 66"/>
                        <wps:cNvSpPr/>
                        <wps:spPr>
                          <a:xfrm>
                            <a:off x="18167575" y="210486"/>
                            <a:ext cx="1161114" cy="1161114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61114" h="1161114">
                                <a:moveTo>
                                  <a:pt x="0" y="0"/>
                                </a:moveTo>
                                <a:lnTo>
                                  <a:pt x="1161115" y="0"/>
                                </a:lnTo>
                                <a:lnTo>
                                  <a:pt x="1161115" y="1161114"/>
                                </a:lnTo>
                                <a:lnTo>
                                  <a:pt x="0" y="1161114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43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44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3960860B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59" name="Freeform 67"/>
                        <wps:cNvSpPr/>
                        <wps:spPr>
                          <a:xfrm>
                            <a:off x="19379490" y="228600"/>
                            <a:ext cx="1161114" cy="1161114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1161114" h="1161114">
                                <a:moveTo>
                                  <a:pt x="0" y="0"/>
                                </a:moveTo>
                                <a:lnTo>
                                  <a:pt x="1161114" y="0"/>
                                </a:lnTo>
                                <a:lnTo>
                                  <a:pt x="1161114" y="1161114"/>
                                </a:lnTo>
                                <a:lnTo>
                                  <a:pt x="0" y="1161114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45">
                              <a:extLst>
                                <a:ext uri="{96DAC541-7B7A-43D3-8B79-37D633B846F1}">
                                  <asvg:svgBlip xmlns:o="urn:schemas-microsoft-com:office:office" xmlns:v="urn:schemas-microsoft-com:vml" xmlns:w10="urn:schemas-microsoft-com:office:word" xmlns:w="http://schemas.openxmlformats.org/wordprocessingml/2006/main" xmlns="" xmlns:p="http://schemas.openxmlformats.org/presentationml/2006/main" xmlns:asvg="http://schemas.microsoft.com/office/drawing/2016/SVG/main" xmlns:lc="http://schemas.openxmlformats.org/drawingml/2006/lockedCanvas" r:embed="rId46"/>
                                </a:ext>
                              </a:extLst>
                            </a:blip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5FD43E7B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  <wps:wsp>
                        <wps:cNvPr id="60" name="Freeform 68"/>
                        <wps:cNvSpPr/>
                        <wps:spPr>
                          <a:xfrm>
                            <a:off x="20666114" y="0"/>
                            <a:ext cx="2919224" cy="1642064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2919224" h="1642064">
                                <a:moveTo>
                                  <a:pt x="0" y="0"/>
                                </a:moveTo>
                                <a:lnTo>
                                  <a:pt x="2919224" y="0"/>
                                </a:lnTo>
                                <a:lnTo>
                                  <a:pt x="2919224" y="1642064"/>
                                </a:lnTo>
                                <a:lnTo>
                                  <a:pt x="0" y="1642064"/>
                                </a:lnTo>
                                <a:lnTo>
                                  <a:pt x="0" y="0"/>
                                </a:lnTo>
                                <a:close/>
                              </a:path>
                            </a:pathLst>
                          </a:custGeom>
                          <a:blipFill>
                            <a:blip r:embed="rId47"/>
                            <a:stretch>
                              <a:fillRect/>
                            </a:stretch>
                          </a:blipFill>
                        </wps:spPr>
                        <wps:txbx>
                          <w:txbxContent>
                            <w:p w14:paraId="4FA94D89" w14:textId="77777777" w:rsidR="00504F03" w:rsidRDefault="00504F03" w:rsidP="00504F03">
                              <w:pPr>
                                <w:rPr>
                                  <w:rFonts w:eastAsia="Times New Roman"/>
                                </w:rPr>
                              </w:pPr>
                            </w:p>
                          </w:txbxContent>
                        </wps:txbx>
                        <wps:bodyPr/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id="Group 50" o:spid="_x0000_s1027" style="position:absolute;margin-left:0;margin-top:0;width:732.55pt;height:43.5pt;z-index:251662336;mso-position-horizontal:center;mso-position-horizontal-relative:margin;mso-position-vertical:bottom;mso-position-vertical-relative:margin;mso-width-relative:margin;mso-height-relative:margin" coordsize="235853,16420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AKsQh8kQUAAHxCAAAOAAAAZHJzL2Uyb0RvYy54bWzsnG1vqzYUx99P2ndA&#10;vG+DeTAQNb26XdZq0rRd7d59AEKcBIknGdqkmvbdd2xjh4ZucbpVcHf9JpBgjH04Px8//J2bD4ci&#10;t54IbbKqXNjo2rEtUqbVOiu3C/v3L/dXkW01bVKuk7wqycJ+Jo394fb772729Zy41a7K14RakEnZ&#10;zPf1wt61bT2fzZp0R4qkua5qUsLFTUWLpIWvdDtb02QPuRf5zHUcPNtXdF3TKiVNA78uxUX7lue/&#10;2ZC0/XWzaUhr5QsbytbyT8o/V+xzdnuTzLc0qXdZ2hUjeUMpiiQr4aEqq2XSJtYjzQZZFVlKq6ba&#10;tNdpVcyqzSZLCa8D1AY5J7V5oNVjzeuyne+3tTITmPbETm/ONv3l6RO1svXC9l3bKpMC3hF/rBVw&#10;4+zr7RzSPND6c/2JgrXYD1vxjdX3sKEFO0JNrAM367MyKzm0Vgo/xp7jeVFgWylcCwLXF1kn83QH&#10;L2dwW7r7sbvR9YIogFvFnQj7roN99spm8sGzF8XZ1+BEzdFOzb+z0+ddUhNu/obZQNrJk3a6p4Qw&#10;z7QCxArFng7JlJ2aeQMm+1sjuW6Enc4BpaUQ8j0HfuSWkl/69QWbPTbtA6m40ZOnn5sWLoPbreVZ&#10;spNn6aGUpxQ4YATknIDWtoAAaltAwEoQUCctu49lxU6tPbAsy7I7nrPrRfVEvlQ8ZXvy7uC1HK/m&#10;ZT+Vyk26B6SVKeSx5vn1U8pzYQKZTh5FerAW5Kmfkpu89/Q0rxoiHsCqzp1LmQPS9Q2+yrP6Pstz&#10;Vnt23hEJ1jzh8ZV2S7C+rNLHgpStaLwoyZMWWs5ml9UNvJU5KVYEWKQ/rRFvTsAxutfCXIQ3KH/E&#10;ePnxh8BHV+Fd+PHK95beVXQXxldeuMSedxf5+B792VEi74d6sPKycjctJW0K9UzmG6jKb+Aaovbq&#10;QpdYVBQIk47MztrD6sCbC+Xyq2r9zFsGnhLwEyS8P4f+kEP3Ig4Rij3khtx/DI2SKnk0NPZodCdO&#10;o3L80WiE8C56D8eo6F1EI8R6JzQ0dg23pFAeDY09Gr2J06gcfzQa8ZBG3nHW7qO6XoRjQ6Oh8XxP&#10;1Z84jcrxR6MRupinsTG4KDaGCLump3o6cjOx8ZVxYzBxGpXjj0YjTCed0ogvojGIceSZ2Ghi4/nY&#10;iCdOo3L80WiMhzSGF9Hoh6EfGBoNjedpDCdOo3L8sWiEhZlBbIwuojHygsCMG01PVWOFI5o4jcrx&#10;R6MRDWmML6IReShy2SojWyIzSxxywCiPZlK1N6kaTxxH5fmj4agEEmqJA/OGXntSNQ782CxxmOCo&#10;ERyRM3EcoYAgG2CuPxqPQyEOVqoELSEOckLfM2NHA6QOkJMX5CjfHw3IoSIHK2GCHpAoxp5v+qtm&#10;Muf8ZA6auiYHCjh2hByKcrDSJugBiWPkIwxyAjaARI4f8RnjZH5UrGIE2kupWBVfhJ5QSoP7Asp3&#10;Vqx2ZeGKVXHOZI5HTWpfMSqj3vHq6bCQ5QAW1FCsHlMiJJ4rTCBzlMf+8/VTypLKXKaqWJ26LAcp&#10;3x8tQg51OULQrj2ERAHGURDDqsk3CiQ0NZpAipT6mOmn/FqAnLoyB+LG2BFyKM3BSqGgFyF930GR&#10;7LJ+gxHSAKm/p2Pq4hzo7owN5FCdA73PrlB6QEYIh0EoOm6myyo7jfIo1zxMl5Vtspq6PgcKODaQ&#10;Q4EOVjoFPSBjL4z9+J8WIcWYqdv12B9A/S/GkCZC6kfIqUt0kPL9scaQsOZ4qtHBSqqgBSTsosYA&#10;Wc8tj/M5boxi14VLbK/2azuuX26Ifdf5HFUWNp/Tbf5++3yOyu3s8LGfUj4XWuHenuGXwVS0bPop&#10;v5bhI/eq/27DsHLSV8jh+/jhLw64lbu/Y2D/odD/Duf9P424/QsAAP//AwBQSwMECgAAAAAAAAAh&#10;AFs6LKrGGgAAxhoAABUAAABkcnMvbWVkaWEvaW1hZ2UxNC5wbmeJUE5HDQoaCgAAAA1JSERSAAAA&#10;oQAAAKEIAgAAACAzSOEAAAAGYktHRAD/AP8A/6C9p5MAABp7SURBVHic7Z15nFTVlcfP22rfu7qr&#10;d3pv1m5AkR0MKgIhiopG3KIhZnHBbJpkxkky+sk4JmNmIsbRxDFjArghqIAKKgFZgiyy907vW1V3&#10;1769ff6o7uoCuopXXUVV9Zv3/avq9etXr+r37r3nnnvOuYjqvxtBQtSg6b4BiauOpLH4kTQWP5LG&#10;4kfSWPxIGosfSWPxI2ksfiSNxY+ksfiRNBY/ksbiB4/3H66zKKZnycNv/1Ln4mOe//A0g1Y2+iSd&#10;HyJ3d/qEfND1BarZOYo6O/lJx/D5q0s0VUbZMWvwqDXwaI0x8uTX61y3l2sMcix8ZH+P/4QtGHp9&#10;bY5iSYEq9NoeZPd2+zs9tAxFHqu96CLvNrtVBPr1Eo2TZF+vc4WP6+XobWXaaqPMRXLvXfA0OymL&#10;Cr+3WuejuVfPORUY8kiN0eZnNjW65RjyaI3RHmT/t94FGUN8Gtea5TtWF2qIUc3eqHex0UWeapL/&#10;1+KcyCObGt0CNV5Von50hnFLkzus8V2V2jvKtb8/aT8zFHx2rjny5A9aPT+sNZXrifCRXxweCGu8&#10;ME8Zeb6P4ZZu6+zyMJdc5LgtaFFiz841X3DRYY2VOLL/tuJKgyz09qnZplt39TQ7qWfnmimO//N5&#10;Z4mOeHaueSDAbmp0F2uIZ+ea9/f4J6rGeWr83ZUFkQJfkYem6OO/pTj46UGbNcACgNXPho68dMbx&#10;pTUIAGcHyUtOPtwfePWs88ezTLVm+X1V+udODIWOP3VooM/PAEC9nbSMNPcw91bpKg2yBgd1/6d9&#10;359uWD9V/5t55qXbOn0Mp8bRXBVeoiMAIFuJ6WRokRYHgHYPfRW/c/wI1ViNo++uyC9Qx/FMKDBk&#10;XZV2XHcllD1dvguui37Q47bgtgueMU/u9jBbL3gKtXitOTtPPdqr7+nyNTupaB8xLUsOAPt6/HV2&#10;8t0Wz/qp+hqzHEeRdjc9zSQv1hKl2uHOo1wvK9YSANDuziyNBTVKFIHXbsidla2I69K3lmmNEQNk&#10;hsDxAAAIIALP1xEoADAcDwAczwMAgSIqAml10QBQrBluxwBQoSeKNJnYjgVp/Mxc8y2lmngvfbU7&#10;6vFRqiMAoNObqAxtbhoAirREqY4IMDxEtOOOCdeOlxerfzTTFO91Kw2yRfnKcd1SHHz0jaJz95Su&#10;mKQOH/ndwpxz95T+ZNYYN7yqRN10f9l3pxlOD5IbzzjCx3euLjx3T+nqkvge4taQxhq8VEcc6Q+Q&#10;LF+hJ4o0BAC0e5hxfp+rw5U1jmsMDvPgZL3Q3jABdDLUKEdl6OhHqQjEKEeV+NgffsFJ9fuZGVny&#10;O8tHDQV96CJYfPfb6qYAoFhLTNIRDU6q3U2X62XFWtzP8DZ/Zmkch35Blj/SH7j+MsvzcmQocm+1&#10;LoG7Esqi9zousbke3Wd9t2Vsm+vkQHDlju45OYp9txc/MdP0t0Z36PjibZ0xbK5otLloALgmW6HG&#10;0RYnVaTBF+YpNQTa4qRjOwxSj9CJEMvDdz7vP9gbEHLy6lJNtjLjrK0QTpIDAKM8UQdfp5ehOd6s&#10;xACg2UW1OGmjHCNQJNMMLhCoMcvD+s/7treO3T4uJ9LaanHF3USuLnEOIUGWBwAUQQAgNCbwABTL&#10;Mxzf5R3uky846eaRrzkhNeYBHt8ftQO8nBItEe7P/Qz/Yat3/HcHYJJjs7IVs7IVAn0vKhw1yDGD&#10;HFNcNr7iKJKlwL5eogaAPt/okKmTDf8LPjKuyzEk9KEWFd7iogFgrkWhIdDQ9+ry0CFDOtRdkyzf&#10;5aVbRnr7TDOqQch4/G6zx8dwwq/4rSn6sA20s83roeP438tZMUkdMptver9LyPkvX295+XoLAPzi&#10;8MCLEcYzAMzPVXY+WB56vbnJHT7+xe3FoRcrd3SHXhRq8IN3FAPA00cG/9rgenKW6ZochXV9Reiv&#10;fzg9fNlWN3UDqFpdNMtD84hZkIHt+MoaxyUwjiL3R1hbW5rcs7LlMc6PwdH+oBIb9fpaA8y+Hr+L&#10;5I7bgiwHf+/2A4CfGbVvvrQGOiN+38gZ8NkhMux/dlPcEWtgR5tXiSOhi4RxBFkfzUWuRpwdIoeC&#10;7A0fdP5kpqnKIHOQ7Lstnk0jxtpHHT4MQersJABY/cyfzjtxBDlzmQ817SBx5cL84pqsp+dkRR7R&#10;vdoUuSaxukTz9or80GtbgK38W+uPZxp/dd2o639To/t7f+9P6JYl4iTJ68eR1tZbTe6QC1AivSRT&#10;4wI1flPxqMtpS8SYJ5FGkqnxA5P1YWO2zk6eHcq4ken/J0nTGEXggcmj1lbYiySRdsbjix6TGwrV&#10;xSMrqRwPWwXPp6Mx1SSXY0izk/LSXKmOMMixejsZZPnQ69BxGYqoCBQAPBTL8lBpkF0yjT49GJyR&#10;JQ95MEK0u2kChQINAQAsz3d7GXuQTfBWM5ykafzQ1FFra2+3r9eXqF9+45KcebnKdbt7P2zz/vf1&#10;uYvzlTe933W4P/DyUsuSAtXMN9ubXdTjtcZn5poBYMWH3Qd6/S8ttSzKu2ixy/I/LXtuLYoU/qHP&#10;+3JV+HPzs8NHDvUF1u3uHRKv0snpq3OU2KpJkdZWoo0Ywgu0GgJGFn3LDQQAFGkJjh+e/taYhyff&#10;M81yAPio3ft6nStkzH/U4Xu9zkWPGPaht6/XuVpHnBX9fmZLk9tNcQvzlD+8OHhPZCSnHd8/WU+M&#10;OLe8NLerPSH/ZYjhBVotLseQfDUOABV6GYpAgQbv8zMkywNA7UiEaK1ZDiMeqG9WaXEUefG0/UDE&#10;Ckrk2wV5SgBodtIP7+0PzfhnmMfpqJkQJEFjBOBbk0c76j4f893phvDbhRd3nnMtio1LLL0+Jhwy&#10;F42QxsVaolg7/PyU6YhcFS5DkVDAlIZAy/UyP8OrcKRmvCL5aA4AFJiY48yToPFkkywy6LXSILsk&#10;pjWSSoOs0iA7byevqHGbi4KRQAsA4AEqwsE0HhoAarLkKAKfdHhvL9dWG2QKDAnGCAOOQsgaY3kx&#10;+2qS8PwS6FWJ+BhuxxqiREsAwKmBYJmeKA4FxblHB+N9PX57kMVRZFpWrKa8oda0cYllWeFogINR&#10;jq6YpL6jXAsAdfYMWwBNKpnbRw0EWC/NmZXYtCwZyfJ7u/0aAp1jUcKIORYag+vtVJ2DAoCamBqv&#10;mqT+9lR9ZIbH9Cz5eysLZucodrV7n//qCp3KhCYJfbWX4i5ZwImk0iAr1Ix+Sr+fqbdTAhfgWl10&#10;jVm+JF/V7qYbHBQAhBpiqK+uNSsAoM5B1dnJRXnK2phD8mP7racGyZ6Ixag6O1lpkBEo8s9HBgcD&#10;op04QVI0bnXTq3d2R/vrC4tyvh9hgn3W5Re+7tTqpmvM8kqDbFe7NxRPUm2UAUC7m5ahyBSTzEGy&#10;4dDXkOTRaHFRJweCkUeGglxvj//GIvVdFdrfHBdzO87cvhpGxl0EoNlJNTuHX5Ms3+dnpphkMhQx&#10;yrGDdxQ/UWsEgOlZ8jhDK2HbBS8A3F2VivDCNJLRGl9wD5tCF1y0g2RDrqhOD83xwwZXk5N6vc71&#10;RoMLAFQ4UjGSeSaQHe1emuPLdMTsOFNAJhZJ82VeDcI+qVBH3eKisxRY5GD8TrMnNAdbNUmTrcRq&#10;zfJGx9gW8sYlFi/NAcC/Hh3tlu1Bdn+P/8Yi9Z2V2q8u7snFREa341Y37SRZJ8mGOuozg0EnydZH&#10;WNH1juHlywYHCQAzzQoAcJGck2QviVCqNMhCYXhGBUqyvJNkQ5K/0+JxkuyNhaoURPyni/hifSQm&#10;IhndjiWSgqSx+JE0Fj+SxuJH0lj8SBqLH0lj8SNpLH4kjcWPpLH4kTQWP5LG4kfSWPxIGosfSWPx&#10;I2ksfiSNxc+E0fjJ2aZTd5dckj0VL/dV6/6xdtI00/gz2FAEHq8xnr+3dFFid5JKMGL14+m+hyug&#10;IdA/Xm95vMaYpcDurdbnqfGj1mCAiS9DiUCRf5uf/ey8bIsKX1ela3RSTfHXyJyVrdi8PP/BKXqD&#10;HLurUjcQZE8OTIB6GKmO55qdraizk8KTz5YVqv5rsSUyZw4AnCT7yjnnK+ecA8LyG+blKjcuyZl6&#10;cfN9p8Xz88MDVmE1amea5U/MNK0t116S2/VRh++pQ7Y2wbX1clU4DyDwQ5NFSjU2yLGeh8ptAfa1&#10;8863mt2XlKyNBEXghkL1hlpjZBbaJQRZfvsFz85272ddfu9Y1fwUGLKsUPXIDOPXolwkwPCbm1x/&#10;qXOdHiTHfOgKNfiqSZrbyzWL86PeBsXxmxrcf65zxqi+hiGwOF91X7Xujgrta+ddTx6yRTvzapBS&#10;jbMUWLiaIQA0OKjDfYEzQ2Svj7H5GRWBGmRonhq/JkdxU5FaeOXcIMsftwXr7WS/n/XTHI4hFiU2&#10;xSifl6dQ44IMjh4fc8wabHJSHppjWF4vR0u0xAyzfKpJLjwmt8/HHOgNHLUGBgKsg2JRQHJUWJGG&#10;uCZHMc+iMCmGv84r55w/Ofj/RuO4aHPTFhWuilJ8XCBemqt3UHNyEs2KaHZSk3SEbFxJuanXeGLY&#10;1dtbPde+3X7j+509CZSSOTNILnqvc9n2zmeODdIJFAB8+azzmrfb137cM+YAkYGkVGN7kN0UZ90u&#10;huOfPjJ4/56+IMufHiSXbuvc1xM1DzYaAYb/1ZeDS7Z1NjspjofnT9gXvdd5zBZ38ouH4n6wz/rk&#10;IRvLw+dd/qXbOqOl3kTDFmDfTHn5wVTPnXa2e/t8zOJ8lZAkwyP9gbt3974fUQHbS3NvNrm7vcw1&#10;OYIqWvsZ/pVzzgc+7dvT5YtsurYA+0a96+wQWWmQ5aqunPTF8fBBm/fOj3sO9o3WkRkMsn9rdPE8&#10;cq1FgQvot/d2+9d81DOOOVuCpCcXJkeJ/dO1WfdU66LZRAd6/a+ec73f6onWpcox5J4q3d1Vuvm5&#10;ysufFprjv+gJvN/m+aDVG7vwFgKwIE+5pkx7S6kmMhc+TL+f2dHmfeWcsyF6ky3VET+YYbivSq+P&#10;soXBqUHytyeGPmhLQrmjcZDOfCedDF05SbM4X1mmI3QylOag3UOftAV3d/mE94FGOVZjlpfpCKMC&#10;43jeHuRaXdTpIdJDxTdYIgAVBtl0kzxXhSkJlGL5Ph9T5yAbHZTAsVuFIysmaebnKqsNMpMCpTno&#10;9zNfDQQ/7fSdSmtRaymnTfxMDLtaIhEmjMZ3V+m2rSoYc8gUzp0V2teW5SayCyQCsH6qfuvKggzc&#10;SjIaE6CvxhB4eo75ydkmBMBNcc8eG/zTeVe8Fe5RBH51nfkns0wIwAUXfdcnPTFsqGhUG2UvLMwJ&#10;eUabndSdn/SOY/Ov1JPquROGQFziVBtlb92c/81KXch2lmPI8mL1mlKti+KanEKtoRlZ8ndWFKyt&#10;0IYuYlJgD0zW8wDHrEGBVyjXE7+ea35pqaVcP1xyJEuBPTBZ76G4kwNB4d8o3q+fFFLdjrseLD/Y&#10;F3jlnPNArz/271ttlG2oMd5XrYs29ezyMm/Uu3a2e6MVvEcA5uUqH5lhuLVMO+ZsvMND//GMc0uT&#10;20GOPb/SytDlReq1FdrVJZpoE+B6O/X8V0Pvt3pj+85yVfi6Kt0jMwz/ecr+8llnjDOTTqo1dny3&#10;MuTm7fUxe7v9h/sCDQ6y18c4KU6FowY5WqYjlhSoluSras1C1wM6PPTB3kC9g7IFmADDh+rkTjHK&#10;vlaoEuLfYDj+iDV4whZsc9NDQRYFMCqwUh1Ra5YvyFMKdEoPBtj9vf4DvYETtuBQkHVSLI4gFhU+&#10;SYtfm6NYlK8Kz+N/fXTwd1/ZhX2z5JA2jeOF4yHxupwMx/sZXidL1NJM5GZSr/HEsKuPWoMlb1z4&#10;+eGB+AvbjtLvZ1bv7Jn9dnukP3Ic7Gjz5v+l5cXTjiufmhmk2uaan6sMmy0C2dTofuDTXjfFHbUG&#10;Tw0GbyxSK4WtCofhATY1uL/5SW+jkwp5vB0kNz9PGe+exywP/3HS/sQBK8nyn3f7+/3MskK1EE91&#10;mADDv3DS0Zna/fpSrfHWC141js6xKBEBv0y/n3l8v/X5r+zhRbwWF7250V2oJaYIXr3f0+n77t7+&#10;V887wwFGPMAxW3BLk1uGIdOz5AJFOjdE3v1J75Ymd7grOTlAftThm5ElL9QQsf5zhGYndcuunuPx&#10;r3clSHrmx3NyFM8vzJlribpWPxBgX69z/edpezS3c41Z/qNa0+pSTbSogT4f80Gbd3OjO3YBvVwV&#10;/sBk3ZoybbSyuRwPR6yBl047drR7xzScEYC7q3QbaowxauE7Sfb3pxwvnXGQiQw24yWdPpBrcxR3&#10;VmgX56vK9YSGQGmO7/DQX9nIjzu9H7R6hfwcKhxZWqCakSWvNMgUGMIDDAXZFid93BY4ZhM69w1R&#10;qiMW56ummGQWJUagCMNBt5c+76D2dfv7hYXYzctV3lGunZ+rCG1BRHN8n485agvu7vBtb/XEG0ia&#10;RCaAn0siQSaGXS2RCJLG4kfSWPxIGosfSWPxI2ksfiSNxY+ksfiRNBY/qd4X5vkF2bNzFE0O6ryd&#10;/LzbH28uSRLBUWRGlnyKUVZlkJXqiSw5ppWhcgyhWN5NcS6K6/bSDQ6qwUGdHSInSmrTmKRa4zo7&#10;9ViNcUHucKGFTg+9qdH91wZXlzdFaddTTLLVJZql+ao5FkHZNABAc/xRa3Bvt//jDu/ptEbDj49U&#10;+6sxBI7cOemSlH6G4zc3uZ87PnT1lC7XE/dV628r01TGuc/XJdTZyU2N7jeb3LaJs0VjGtYklher&#10;t68quPx4gOGfOzH04mlHIomjl0CgyG1lmvXTDAvzlEncwSnI8psaXX845WgVXCUijaRn3emzNUXz&#10;c8eui3PCFrz/076OhCMlNAT6nWn6H0w3Jhh2HwOWh02NrmePDfUlkBWdAtJT18dFcndUaMf8U74a&#10;v6da96U1OO5+W44hP5hh3Lw8/xulmsTD82KAIjDTrFg/TY8hyDHbODZRTxHpaccYAqfWlZbpoobI&#10;+Bn+3j29ezp9cV0WRWBNmfaZuebS6Fe+SrS4qMf2Ww/0JhQNeJVITzvmARCA5cXqaCcQKHJ7ubbF&#10;SdcLnlzdVKTeurLg4WmGtGQimRTYPVV6JY4c6Askz5xIDmmLA9EQaMv9ZdqYfSnN8Wt29VyxOES+&#10;Gn9+Qfbt5WN3/inmS2vwwc/6Uhx5GZu0+bm8NPfhlfLqCRR56+b8qdFLH6IIfHuq/qtvlmSIwAAw&#10;16I4dEdxRlVaTKcv850WzxXP0crQt27OH9NZUamX7b2teOMSS+zOIPWYFNgHqwvvjGJUpp501svs&#10;9DKPTDcqrlRyy6TA8tT4zvbRRo8APDzNsPnmvBJtimyrs0PkX+pdb7d4DvYGaA7K9LLY8eE4itxa&#10;pmV5/nBiORlJIc1xmW/enH9LqUbImXfv7t3R5gUAoxx7bVnuiklR7bXkEmD4DV9Y34wInQeAmWb5&#10;35bnx5gXhHm9zrXhC2t6jbA093J7u4UW23p+QbYSR2ZnKw6tLU6ZwADw8N7+LRcLDACnBsmv7+iO&#10;XTEoxLen6v+wxJLeTdLTXNuY5fn1Uw1CzjTIsWuylU/PycpSpG5qtK/H/y9fDo75JxfF0RzcVHTl&#10;p212tiJHhe3uiG+un0TS3I4bHZTwqg83FAmq3JZEtl+IZRVuFWAzhvjOVMNvF+Yk447GQ5o1DrJ8&#10;jArHaaczpj+1388Iz3B5ZIZhQ40xGTcVN+mfdSRS5vRqo485K1NgyBUnBZH8Zn72mjJBBmZySb/G&#10;0WpxZAIxSpMDwKJ8VVwjB4rAn5flTc8a/24W4yP9GrvIzA2jWVelK4qyNIki8NRsU7wXVOHIluX5&#10;KbYq0q9xnDUBUooKR95aUWC+rCI+isBz87PHt0nNYJCNt7hYgqT/B9ZndsG6mWb5P9ZO+vZUfWiz&#10;ABmK3FCk+viWosfGZUBZ/cx9e3pTvNKc6pi9yzFmmLf5cvLV+MYllo1LLF6aUxPjry7kZ/i7Punt&#10;TbmNmX6NS1K+nj9uBMZxjgnHw3c+70t9MRBIe1+tlaFFqVpXSCM8wE8P2dJVozzNGk+LZ3Od1+qE&#10;btqVUfAAPzs08Oq5lNZPjCTNGgs3TU8Pkj8+YFuwteNIf/pX6+Lil18O/vFsOgu2pVnjGNuwRcJw&#10;/BNfWFkeen3Myg+7XzrjyLCQqbHheHjq0MDvT6a0cuLlpFNjNY7OixJlfQn/fsIe3qqH4vifHR74&#10;xs7uTHaCAkCA4R/4tC+9LThEOjVeVaJWCPD4HOwL/O6ypvD3bv9173QIiRZKC7YAu/LDru2tGXF7&#10;6dRYSMRTu4e+d0/vmI4hJ8k+9Fnfqh3dmVYMvt5OXb9tPHuEXSXSpnGOErvxSgvsTpK9bVfPYExb&#10;en+Pf8HWjhdO2pOYJZUIW5rc12/vTDyXJ4mkTePvTTfEds3bg+wtuwTtauZn+F9+OTh/a8dnXWmL&#10;tQAAF8mt39v/8N7+TEtWTk/MnhJHGu8rixG10+9nbtnZc94ed7LvvFzlr68zL85PdXjz7k7fhi+s&#10;3anKoo6L9LTjdVW6GAI3OKhl27vGITAAHOkPrPiwa+3HPdE2mUg6rW763j29t3/Uk5kCQ1raMYrA&#10;8btKqo1j53pvbnT/6IDNxyTa3aEIfL1E83iNcXwrgEIYDLAvnLS/ck7w/jRpIg1rEvdU6cYUuMvL&#10;/PCA9ZMkxS9yPOxo8+5o887OVqyfql9boU1kReESOj30i6cdbzS4/OmrWCycVLdjJY6cXldaoL7o&#10;2bL6md+fcrwWUSo+6ahxdE255rYy7dcKVUIm5WMSZPld7d4tTe7PuvwpXudPhFS340dnGMMC+xn+&#10;ix7/5ib3zjbv1e7ufAy3udG9udGtIdAbi1SL8lWL8pTTTHIhq8Ftbnpvt39vt+/vPf5MjkyKRqrb&#10;8YZaY4Ve1uykTg+RR/sD6U2+18rQKoOs0iCr0BMGOaYlUBWOBBjeTXMeiuv00A0Oqt5BOTM4qlAI&#10;Uh168ZPpcTYSiSNpLH4kjcWPpLH4kTQWP5LG4kfSWPxIGosfSWPxI2ksfiSNxY+ksfiRNBY/ksbi&#10;R9JY/Egaix9JY/EjaSx+JI3Fj6Sx+JE0Fj+SxuLn/wA7Ay/ySnAfTAAAAABJRU5ErkJgglBLAwQK&#10;AAAAAAAAACEAyiWBwHIRAAByEQAAFQAAAGRycy9tZWRpYS9pbWFnZTEzLnBuZ4lQTkcNChoKAAAA&#10;DUlIRFIAAAChAAAAoQgCAAAAIDNI4QAAAAZiS0dEAP8A/wD/oL2nkwAAESdJREFUeJztnXl8FEW+&#10;wKt77iOZTCaTa0JOEgiEQBIggSBBkQeoTxc5nhy7+oGFt+DuxwvcVfGG1d3VJwIqLOgq+wEEVsAF&#10;FBCCIKCScIQjJ4Tck0kymSRzX93vj17Gyd2TObqnUt8PHz/p6upfVfymq7urq7qwRd+PBQiowZmu&#10;AMLvIMfwgxzDD3IMP8gx/CDH8IMcww9yDD/IMfwgx/CDHMMPcgw/XE8PSJSmj5dPdW2ebPrS7DQC&#10;ANJCJ6TLcuhEsBGWbxt3D5ptfHh+akhmjbGiuK2QSkkLnZApn9JiaTinOZKrnDVCPNKVuaLrWrO5&#10;riDqUfcIh+p2OEkHnSrBjWeOlcLYl8dtk/EVrpTzLccoxxny3P9J/AOdIHp7Bx3HWeHT56qWntMc&#10;cTlOl+UsTHz6ZsfP5zRHpihnT1HOcWU+Uv85SRILE592j3C04QunEzn2xLGII3kxY6u7YMa51Hb6&#10;rOZrAECzqTaMHwEAsBHWD8vWUXtthIXJyrEGuo5xDP9D+l/iJWl+rY2nNJvrXGc55dhJOlwpCAq6&#10;jp9M+WOOYgb9uHbCaiOsfe4yOfT04yC8h5bjmTEL5qiWehT3SMMX++5uHlKVED5m8GenKGHcitRX&#10;A1CVITArdtHHeaefGfOeK0XIEX+cd/rjvNNKoYrBirGKwc9jETeEg3ECUJUhgGMcHs7nYt1+Cx7O&#10;BwBgDFWJhXhwX20nbKfUB+Z62Gj7lRONe3dXv++eYnGaVl68j6n6sBO6/VwESWwtf6mk/YJfa4Pw&#10;B7Qck4D4qPyln1pPDKEAHs5XCmNjxYlUE4oIPHTaanJH5VvnW455GlohiF6S/NykiJkCXAgAsBKW&#10;H1u+3XN3U6dNSz+IlBuaIB0FAGg219HJjwFMxgunfu6y60hAelpt+Bjcca2hssZQ7mncKGHcuzkH&#10;QnlyV4oAF86InjcmbPJrV5fpbK0042QrCrIVBQCA16/9hk5+IUf896nnqJ+fPD/Z4jR5WHEIGdwx&#10;CYghxM2PfKjP9EihamXa63+9+ftBI1R1lYg4Ytdmp01ba6z8vvlQg+kOAKDGUC7iSJtM1a4MekfH&#10;tfbz7hGcpHMINYcPj987eU+2okAlTm5009MnF1q+udDyjXuK2lx7rf0H6ufDdTsPg53ue2sNFe/c&#10;+J1vqwoHfnT8g+boN427uBhvfsLqCeHTXOkYwCaETxvUMcJX+GuMQJOp5uOKl6v1pZVdJVvK/mjv&#10;3nfNtncbcOMvx6WdlwjyPxdyg6Oz2VzvvjeEF+anchG98Vlb3WFtrdaXujZrDZXue6lxBC7Qs3Ig&#10;8ZnjwuaDhc0HfRXNRQgvTCVOtjottcZyqmEQcERcjEe9u8QAJuaGEKTT/W9IxlcoBFFmh0ltrnEP&#10;xccFPFwAAGm893KTCuUgbFbC4h5KxJHg97roB3hJGiwwcF9Nn6XJz//3iKcwgAMAmkw1f735tNpc&#10;u3rU21OUc67rLm68vkrElXyWf/Fmx89vl6xwHVUQ9ejS5BdudVx6q2S5e7Q1ozdOUc4hAbniwlRK&#10;86q0N6ZFPkwdzucIP8u/WNZZ/Ma1p9ZmbM4Iy6WOcpLOH1uPb6t4zR60pn3meFrkw+lhE12bF1q+&#10;Ke0o8ibgyNDMR0csJ0ji6/qdCdK0rPDpK1LXb7i+kto7NmyyhBvq0bN7onQ0AAADWIJ0tHvd0mUT&#10;Q3hhvU9Wtbm2w9aaGjp+WuTDd/VlRxs+9+bXYRCf3XONkmU9GLPQ9c990OTQyAibDAC4o7+x9+6m&#10;HZVvAQAy5Ll8XEDt5WDcHEUB/WgijiRaFE/9nCRNd9/FwTg5ivt7H1Ko/tcb157aW/0hAMCjstgG&#10;e8dXy/gRAACqM5L6LwZwOV/pyjA54kH60RKkozCAWwkLuHdCu5Pbf6h2azMAQC5Q9peB/bDXcd9g&#10;/3n3T5BEZni+ABcPnN0F5fWq9iwAILH7eUyQxDh5nogjGeBwHLB0lAQdfObY0X20OoZ1i+zzURkV&#10;XVcEuHBCeD7N/FT7/FPrSSfpVImTeffafCoUDxdkhUM7ssBnjs0Og/um+xsnAICUJ3Pf9P51UFFb&#10;IfCkuabO3buGMo25noNxRkh+uV3wNFTQ4TPHmu49WdmK6di9szdKGBcljHffS//dYn9U60u1Vs04&#10;+RQ6mbkYL06SYiOsLZaGemMV6H7bVWMob7U00gwVjPjMcZW+xH0zSTpmXcaW/MiHHoiZ/1LmNrx7&#10;032767qXxZGALGo7TbO/LE6SwsV47VZNonS0yWkAvS7JRW2FEHe9+ez5uMlUc1t/Y2TIOFdKjmJG&#10;n8PuTQ5DUduZQQOSZB/PvoRbYrH2zBzVEjp1o4xGi+Lfyd5PpSR1v7Uu0hY+FPfrASIQIIhfRfvy&#10;vvqfd96j0ymxr2aL2WkYNFu7VQMAkAsiAQDUYGmCJHTWFleG0o4io6OLTsUooxWdV0+pD1AzZeKl&#10;o9yblvLOy3q7rs9jY8VJAACd1duLC4P40nF55+XtFa8PMPqCBOTB2u3HaUxaBAAUaQudpCNOnLIh&#10;a/efxn0EACjWFjpIuyuDk3Rc0Z7r7/DU0PGbc49vzj2eo5hBncdf13+6o/LNnVUbAAACXBgjSnRl&#10;JkjisvZsjwhzVMv+NvHggsTVAIAfhzRekSX4+Pn4TPOhFy/PP99yzODodE/X2zsuth5ff2XJvpot&#10;NENpzPXbKl7tsutSQ8eH8SOu6y5+WrWhR54i7eneB9oIm9HRZSesUm6olBvKw/nUqD9qkJDO1kKd&#10;/T16u4q0PWfCKQRR8ZI0o0N/tOGL0+oDNKvNQjA/ffcWx3A5PzKEJweANNg7tdbmoQ2RxDE8jB9h&#10;chjQ6Lsh46/3TgRJaK3NWmuz93Ha3a7BiCEQbH2ZCM9BjuEHOYYf5Bh+kGP4QY7hBzmGH+QYfpBj&#10;+EGO4Qc5hh/kGH6QY/hBjuEHOYaf4HaMATzw4ykl3BCFIAoLnv91rJ6b2icyXniecnaOYka8NE3G&#10;U+AYrrfrWi1NV9rP/tz6XZ2xyk/lhvLks1WLpyjnxooTMYDp7boTTXuP1u+iM/6QWfw11scfCDni&#10;efGr5qqWCjiiPjNQg673VG/qMbvcJyxMXLMgYU2PRI25/p0bq/1RnA8JGscqcdLzYzfFiVMGzWkl&#10;LJ+Uv+LzkZRyvlIlTjY4OkfLsu+LfGRkaCaVrrVqtle+liwdEyGM5WLcRlP1T60nWyyNvi3dG4LD&#10;cZw45c2sXVKubPCsAAAASED+o+rPJ5r2+q9K90fPW5G63n1unAuCJA7V/f2r2k9Y8hE4ztinIpmu&#10;wyCE8uRvZH1BLRdBEwxgmeH5VV3XNZb6wXMPiRpDebWhLD/yIQzrOSkTw7AxYRMVgpjiXuN5GSEI&#10;HC9PXT8mbJKnR+EYPk6e9516v/+WeGo213ExbnrYxDar+njT3lNN+79T7y9pv6B36FSSlJEhGXcN&#10;pWy4VLO9rU6Upr+bsx8b6gTm/TVbv6rd5tsquYMBPEGaVmesJLrPzlIIopclv3Cs8Z/ez97zHrY/&#10;5D0Q8/iQBQMAZscu9uuDLAmIGkM50Wv6ndba/GHZOjYIBux3nKec7c3hMr5iZOi4wfNBDav7QML4&#10;Ea4Pjg+ZUaETqrpKBs4jwIVKUZyYI9XZWtosze6zLwW4ME85O085O0YcL+XKdLbWkvaLJ5r2trLp&#10;6Whg2OiYi/FGybKUwtjkEB/cK1CzW/sjShi3KOn3kyIepD6WDwDotGkvtZ0+1rBLba6ZGjn3Nynr&#10;5PxfIoTw5PGStLlxSw/X7ThYu50lT0cDwy7HITz54wn/e3/0r0Qcqe9i9vv91anKOatHb+R3f8aV&#10;8RWzYhc9EPN4WUdxhjyvxyEkIByEg4fzFySs0VnbTqn3+6qe/oNFjkfJsl4Y+6H3jXMPrE5zn+kz&#10;YxasTHuNuiOzE9YevRkcjOsu+K6h9GTTvlsdl6jPniiFsVOUcyq7rvm2qn6CLY5TQjLWZ+7k99Vt&#10;5CX9LTYi4kiK286caPqyovOKjbByMG68JG18+NSZMQsj3dZ467RpP7294VLrKfe5ta2Wpn/Xf+bz&#10;qvoJVjwfCziiDyYdVQii/BH85StP3NHfpJ8fA/hs1ROLk54VcsT1xtsbr6/S2YJ7ciwrzuO5qmV+&#10;EtxsrqvW3/LoEBIQxxv3XNGenRb1yKmm/V39fCckiGDF83FB1GN+itxu1aSEjhtCL0qLpfFg7XYI&#10;BAM2OFYIomLFiX4KPiZs0sasPZtzj8+InsfalUH9DfOOwwXR/i4iUqhaPertP2d/6f4tn+ED8465&#10;GC8wBSVK09/J2ZcJ7zcT+4N5x+1efxeGPiKOZG3GlnTZxMGzQgTzjlssjYHs+xXgwufG/l+Pz/LC&#10;DfOOSUD6dVBOb2S88BWp6wNZIrMw7xgAUKj+SmvVBLLEXOV/DZ+14ljh2OjQf1D6vPu3MP0NBrCH&#10;42gttgsBrHAMAKjqKnn3xppA9jnkKAqCaK6DN7Dol7yh+3FH5ZsBKy6EJ0+QDovmmkWOZXzF8tRX&#10;AllipDAukMUxBYscz0/4nfvyTQEgjK8IZHFMwYr3TgAAEUfyQPT8ABfaezxlD+IkI9Nl2WF8pdVp&#10;brOq7+hv9lgahULCDUkPmxQtHEGQzk57e73xdp2xsnc2pmCL43HyvMDPMm3v/8VwVvj0JcnP9n6+&#10;uqO/eaJx7w8tR6i/j7TQ8fPiV2WGT+3RI9tqaTxS//kp9QH/jeCnDyvGCAAAfhW/cnHSMwEudG3x&#10;vPpec1m5GG956iszYxYMcGCdsfLTqg0Pxiy6L+qRAbLVGMreu/VMq6XJB3X1Aracx/Tnq/kKrVXT&#10;YLzdO/2JpGcowR22Np2tBQO4QhDdY+BfvCTtzQm7eh/rIO0ac4PFaQzhyRWCqERp+oasPU//NCuQ&#10;j/69YYvjHutPBIDL2jN9Ln9Qbbh1uG7nd0372qxqV6JKnJStKJirWqbo602ok3RcaPn2nObflZ1X&#10;qWU7AQB8XFAQ/VimPH9oiyz4ELa01XnK2c+NeT9gxTlJ57rieY2mao+O4mDcgujHliWvlXBDXIln&#10;NV/vv7vV/Q+CbbDlPL6uu+Ag7QF7l/x98yFPBQMAnKSjUP1VSfuFFzO2JkpHW5ymj8pfvtR2yh81&#10;9CFsmZtqJ2wxogRqkR5/02pp3FS2znavUfUUs9NwvuWozWneXf1+aWexb+vmD9jSVgMAIgQx7006&#10;PPA6xN5jdZpfvbas1lDh11JYBYv6udqs6k2lawftl/CGLrvu3Zurh5VgwCrHAIBr7T98UPqcn5br&#10;utVx6U+XF5R2BEHr6ltY1Fa7iBbFL056Nlc5y5vZ5S5IQN7R3/xXzSdX2/tdnBFu2OiYQs6PzFZM&#10;jxOnyPiKHkOjuTjfNZW0P8xOU7u1udF097L2e++Xiwtq2OsY4SvYdT1G+AO29IEMARFHGurWjWxy&#10;Gvtbp3qYE8SOf5u2flrkL6996o1Va4vnMVgf1hLEbTWOcQfYRLgIYscImiDH8IMcww9yDD/IMfwg&#10;x/CDHMMPcgw/yDH8IMfwE8T9f0fq/3FL97Nrk1XL7bCKIHZcrb/l6XcShyeorYYf5Bh+kGP4YfJ6&#10;vCx5rYjr3xHzLMHkMOyuDtxsrh4w6XiOakng55Uzgp2wMegYtdXwgxzDD3IMP0w6NrF+lXdfwexv&#10;iuZJwA9qq+EHOYYfJp+PZXyFEBcxWIGAYSHMnTYtU6Uz6XjL5OMCzvBw7DQ9eX4yU6Uz2Vbjw2bB&#10;JQ6j83TQ9Rh+kGP4QY7hh8nrxK47f/HheuVsxsxoPxeTjk827WOw9OEDaqvhBzmGH+QYfpBj+EGO&#10;4Qc5hh/kGH6QY/hBjuEHOYYf5Bh+kGP4QY7hBzmGH+QYfpBj+EGO4Qc5hp//B2+bEVAIq9pYAAAA&#10;AElFTkSuQmCCUEsDBAoAAAAAAAAAIQAsotvrBRsAAAUbAAAVAAAAZHJzL21lZGlhL2ltYWdlMTIu&#10;cG5niVBORw0KGgoAAAANSUhEUgAAAKEAAAChCAIAAAAgM0jhAAAABmJLR0QA/wD/AP+gvaeTAAAa&#10;uklEQVR4nO2daXgUVdbH/6e6k86+hxAChJAQIOwQICwaFkVQUFBxmfERt2GcRXQW1xGdV0edV3nH&#10;DWdGHZ1BR0EdBRkQBhAUWUQBhz0hgUAIhJB97XTSXef9UJXuru7qLelsTf0+5Km6de6p2/VPVd3l&#10;1L1keScDGgGN0N0F0Oh0NI0DH03jwEfTOPDRNA58NI0DH03jwEfTOPDRNA58NI0DH03jwEfTOPDR&#10;+5qB+ucibqh1lw+/DbCjUWgiDVlkszm/G5XHPPhNyqa0a2GIRs0pPvE+Wupp4FWIGczlh1C6DxEp&#10;NPg61J/noo0AaOBs9M+FPhRVeZz3IXQGGnqLwltNIRdvR1QqDboGABdtRn0xAMRk0MBZMNVy/kc0&#10;4m7ogvjsNtSeRkw6DZzNpd+i/DAARA6ktLkA+MwW1J0BgOTJlDhGdm6s5JKvYaxAcBQNuw0AH1sF&#10;iwkAEkZSv6m2YrTUc95q225QGGXegrjhsJhw8Ts+vRFENOo+AHzyXzR4PvQhNuPWRj67lTIWgpmP&#10;vE1DbkJovO2Slh1A2QFKzsGguQiOQHUBn/gnWhtVL62PGidl0+w/QxdsO9mRd8AWhY3OIMz+M/qM&#10;taWYjexWY0qdQ7NXAiTvps0T1y9E+vWUNg+H3+LSfRSVStkP84U9KNpII5bQ5CdtmQfM4L2/p+yH&#10;7R3yqfUo3k4DZsnpFhMfWwWA4odT9sOoLeL8j2j8gwgKR1gSf/ssxQ2n7Ifx/f9y+WEANGCGnFE0&#10;89F3AVD/XBr1E1uBTbXiuvkQgiQzzv9I0pj6jFeUpL7EXmO66k1KzpF3ht2O0Hg+8YHsoWQnjf0F&#10;QuJseRtLueIoZT8MtvCRt2nEEsQNtx09+Coi+lHu/9ku2qA54r8Xg0Xny+vLszpygKAUWA2i6S8o&#10;BPYCGrEEIC7ayJvuRMN5xA1DwiiXxsPvAMB5q/k/d8NUS8k5EIJ4xzI+/h4ANJXZtuOz5DxxWS69&#10;pV5tvUw24ke0bSgyctFGcePtqMqDIZoGz3f5e2qLeMcy3rGM9/6PLbHPOErOgdkobryddz0BgIbe&#10;pnC+6wne87Td9lPOjjlvtez5zGYacRdAXLiWNy9BUzkSRiM2U7U4Xt/HhmhhzjsIiXVvRRMeovQF&#10;3vq0EpYEAMXbuXQvKo5RRApJKaqE9gGAM5v5wh6qKUTSBARFcNEmEoIBoLWRizbJhYkf3raR5fQ6&#10;aSM8GYmO/0+2jHHKjKZ6lO3n87sobhjC+rgsYXOVtQw2n9GDAaC6AGX7ueIITX8eESn2Blz8JSL6&#10;kXW7uQrWt4OViqM2z2F9AaB4G1/Yg6rjFJZLYX25Ks+5ON7dx4KeZr2O6DT3VpR2HY35mVcOHTCW&#10;A0D/XADI/5B3L+fK4x6MB8wAwEfe5t3LUX9WxUxnQHQGmspgaUFMhpvHD6Veo8wYjJgMNJXD0ozo&#10;wdCFKA4BbfUPp7vfPUHhAOT3mvREFYJ88+CAfNFmAMDx93j3cq45qWro1X1MU56m5CkejJKy6coX&#10;ff7lAAA+9TklZVP69Sg/JD9m3RuPW0ZZS1B+mE9vcGkXmwlBx1UnKKwv4oYhNhMVRx1tLC1gC6Ve&#10;zVUnbIkxGRCCuDqPQuIRn4W4TLkiBkAXDEEvPxIbzvv+Q9sQzeL6RWCXDxdv4MLPKX4EZS5G+SHO&#10;/8iNpef7mAbNcXhzqDuavdLTq9olnP+xXGHOeVJ63bozPvRXvrAHJNCVKyjtOldmJL1Kqwu5ugAA&#10;qb6SRTOX7ER0GmKHOGUs4OqTtl3p0OD5wl0nqH8uLn7PJz9xWcSEkcLi7cJN/3HzI1Bx1HNbwwnK&#10;/o2weDuNfwgAH3+Pi7cBoKnPUOZiN7m8eFYbPLyDZYJjvDJThUX++jdctAkgmvIUZSx0Zyy28rb7&#10;uXQvBB3lriDpYeWMpE1NAWoKACB+uLrZ2a0AKHWOLSVOmdH+n6P+HJ/8BPUl6DOeBsx0WULSIzgK&#10;wZHufkX70IciOEpuYrGFty/j4u0ggab9gdLmucrkS726pY7PbvFoxQWf+eDTimjhr3/FxV8CRFOf&#10;QXiyO2Ozkbf+FGUHIOgp9yXVq0lxwwFw9Uk43Y6K0pZ8BdGMGFvgolThUs3IFUd41xO892kIOhp5&#10;t8vilf9X/CBbXD3VpYGgo5mv0YyX3f1G1dJ++wfxg2z+7o/yvtjK23/J53eBBJr+AkIT1M/mrfvW&#10;BvE/d6PyhHsrLviUv3/RW5/WQiw5JtxTgPBk/vrXaG2CPpQGzVE3DY4S7ikQ7ikAIO54ACzCEENS&#10;Zc0e0iFuGADKWoKMRQAQOwyk9mNNtXzxO7uMgtQMpaw7MeQmAIjNBOkUv7G1CQAMHXhuQaC0eTRo&#10;bvsdkCBfB0MM73gQlhYEhdPAq9RP5pVHs1HcutRW9XABn/qcdz2h0u3lmbYsrU3yEzIkAWIrAFkY&#10;IgAQWxTOm8rRWArAvgNIJnoQ9KEAKGOh1NWFoDBEpaqfvHibbTsqVaoAU/oNsgb6UPUGha81JrPR&#10;8eeo9Ve0h5Y61J4G1K4DAK80Nht561Jc/N69FRdv428ebWe5G0sBUJ8JCIlFZH8AMJajvgQAEkZC&#10;H4qkiQBQfx4tDbA0A6Ck8YhIkX9VU7mDP/lBXfqtuH6RuH4RjBUAyNqz4VDys9us/zpSRlz8Ts7Y&#10;VA77x3VwNBJG0ZAb5RLany5hJCIHyPuCHoZoGKLtXyJcWwQA0WkI70t9JwFAU5nPF0ofInsWgtB4&#10;Ub4OoYmI6Kd6HeRMHt3y6Q3eKMdfPQTR4tFMPW/+xzTxEcpdITe8zEY+uxWCjkbdS8k5dOdhAGCR&#10;T34CMJ/aQJk30zX/kI2bq/jCbkePkpzlh6T2ElefpNAExGehSu1d01iKiqNyz1p8FgAuP9yWMZ/C&#10;EhGfJV0BSplGKdPkMhestTqgee8TwEWbULYfABLHCD/eDwD1JeInbVWzsgOoOIqEkcKt38geir7w&#10;9UJRznLKWQ6AD77KJz+mccto1kr5OrQ28Lkdqrm8aB97eWuKZi8LqnKGo+/A3ETpNyA0kWsL+YfX&#10;pTtbXH8TjbqXolK58SIKPpUaG7z3aTScp/65CI3jqjw++ApMtQC47gzy10i3LBpKOH8Nn/tKPkHB&#10;Z1xfjPoSrjuL/DUwVgLggk9tBTj8JlKmoyoPkQM4fw2f2y4fKFzLDSWoL4HxEuevkRNNdSjdy+d3&#10;ISTWlgig4hiaK/nCHluK0f7GYnHrUprwK0rOQUs9X9jDP7wOZtlDczUAtDbKu9IIR3Ml56+RXgp8&#10;6ZBsI1F/jk9vQEsdDV6AkDiuKeSDrypPZ4N8+haGxv6Sxj9onyL+fZjjmERInPCjffYJ/O0zfPx9&#10;78+i4V+08ePAR9M48NE0Dnw0jQMfn2N9OpGwRHkgufK4XJnXh0IXDEuL3IEQHAUW0dqA2Ex5/EM0&#10;o7FUqlcrCAqnhNEwRHFNIWpO2dIjB1D8cIgil30v5wpNQHhfAKguhKUZOoM8PmGqQdMleYipsUyu&#10;ssYOgc4AFlF5XN6uL4GpBiHxiEiGsRLGCgSFgUW01ANAUBiEIJjqENEPIbEwVsLSgghlN21TGUAI&#10;6wNTHRpL7eOoAKDmFMxG6EMpcQxCYrn2jHrzzy09SGMa9yANvRWA+NlcSRia8BsasQRVeeK6BQCE&#10;23ejvkT8bJ5w1V8QOVDOxhbO/4T3Pm1r48VnCXNXSX2NJI3PfPssAJrwaxpzvzT6Sa2NUk8vpV9P&#10;kx4HwFvu45KvKWkCzV0FgE9v4IOvCNevBcB5H/KepwES5v8LQWGwNIurRgkzX0NMBu98hAvXUvp8&#10;mvwkH38PZftp5msQLeLqHJhqaNYblDJd/GAijVtGQ27k4++h7qzUwLXCB16G3kBjfs5nt/C+56Qz&#10;WhHXXY/WBmHue1LXEAFc8Bl/86hPF7YHPavtwzYUB+KG2RS1gy/s4aIvIJpp2G2Udq3Nz6THYYhB&#10;1QnOWw3RTMPvQGR/RKfR6KVg5sNvcfF2BIXTtD9AsPsXl3q4Yoc6nadtXDKyP4LCvPolgo4GzlI/&#10;VH2S89dA6vOqL+H8NVCLhuDCtZy/hvPXwFRDY3+JyP6oL+Fjf0drAw25EQmjvSqGtTg+WXcigs52&#10;fZ3GetWHKPI/5h0Pyi1v27AEUZ+xAMRdT/Kep+QxmZghlDgWpEPlMd7/Eu95EgAiUhQ92NJ/mN1A&#10;so24oSAduYiWUschtqQNLv2Wdy/nSwcBcOVx3r2cS75SMfvuj7x7Oe9ejsZSis0AwEf/xvue57Pb&#10;AFDMYB9K0oM0jk6HziC/d53GARXjuw40VwGwRVcFhcvROS11ANDaICeGxME6ZCT9BewH46SealK7&#10;j6EPRVSq6i3uCkqZ5u1N7xGzCQCiBgFA1Qm+sEfR4eUFPUVj6fks9T5SnHI8ny1IHAM3UXxoG8lx&#10;pvhLPvwW1xSqGpA1MsliQlQqgiIQO0TuR7QiBdXGZyF2iNxR6hG2QGdwGbzgI1y6FwAN+xGSsvno&#10;u7x5CZd87ZOHnqKxfO9e2A1TLUJiFTECZQdBAqVe3Q6vfHoD738JatGKCqpPyqfQhzoaV5+Uikex&#10;Q9nT6KqtwADaVWAJmvQYTXtWqtXzkb+hugC6YGHO274GNUv0GI2tYRs1BXCIvijeBnBHLplH5Ji9&#10;jIUAWBnax/UlaG2gxDGITvOy3cJVJ1BfQgNmks7QvvJQxiIaehtJ/+hmo7h5CWpPIyhCmPMuXIyQ&#10;uqGHaEwUNxxgVBdwdSEAxTcBjaWoOEZ9J7cnWDU2k/pNRWiiB7OqPIApOQeWZtQUKo+JqMpDUjYE&#10;PapcRwQr4eJtCApXCZD2MvvmJeL6RVLVDACM5eIXd6C2CMGRwlV/9TVSrGdoHJkCQzSaaxA9COYm&#10;wOkDheKtEHQOMTfeQGN+RnNXUfJkD3amWjRcAAmoPinHn9ifvfK4FL/BnkKdbFnObgXQ/kDVqjxU&#10;HJU6Umj6czTzNeiCxS33wdKM8L6UfoNP3nqExnIDNCRWuH4tjbwHTk1kqc3gDuvoNbuIU1Ab3ma7&#10;ROlxzZUnVDxIj2hjuaLO5RzrY59SdsDX2q8raOBsSpuH4CjUF6P8CACPHzM40CM0lu/ayuN8+C0+&#10;+g4ARKTAEG0zqD6JOrWPIUBy/EbjRTnBbJRbTSExABAcBQAtDXI4UVgfgOTIGCjj4KV7tOqEc0yE&#10;dPs63MTcdAmA/BVaSDygjAhgiy3QoIO0NAAg6Ssk6QUvtTC9pmf0ZUoVrqKNfPgtAJR+PUITHaLe&#10;+exW6TNOKzRlOU15Sm74Fq61s9xGQ24UrniRK49RyjSIrVx1HGYjmWoQnSYs+ATh/QDwhT1yyJ9E&#10;231M1rAsKzUFEM2OFa6Sr5AyjcYtQ78plJwDMJfspOhBNoOzW+XITt8R5q6SHjzi17/mi/soKpWu&#10;XIHa00gcDQAX9/vkzUeNLc0qAwCOsKON2eTCUoYi+8NUi6p8OX/5YUrKdngicfE2m8Yt9TDVgvTS&#10;Bwd84n37kELev4JiMpA4mqLTwCL/8DqaLgHgHQ9SznIkjoGlmc9ukT8qtJhgqoXYypXHyVSL6jyE&#10;JcJUC7MRbIGpFq1GWFpQfggVR8AMUy0sLQD4xAeIHEhDb6H+uWip4wMvo+oE7DTm87vJbJTCQ2E2&#10;wlRra3lLu+a2rhipDPZ3Z9wweUMXwvtXIDSRBsyksESwhY++q9o15u7yBuy8t1GpFNmfq0+6ilb0&#10;DyQgJM7bvpGOEByFiH6oP+fqQ3I3BK7GGm30jDqXRmeiaRz4aBoHPprGgY+mceCjaRz4aBoHPprG&#10;gY+mceCjaRz4aBoHPprGgY+mceCjaRz4aBoHPj0j1sc9+lAaemu7YxxtsMinPu/ckIEeSS/QmPqM&#10;o8m/848v0cLH/u4fV72Hy+xZrTqdYqBzOf7myw1N48BH0zjw0TQOfDSNAx9N48BH0zjw0TQOfHpB&#10;P5cCUy0feUuREpZEWXda97hoEyoVkz1Q+kL1GZkuG3qbxsZy6ftVGzHp9hrj7BbHhb3ihtPlrbH2&#10;rA58NI0DH03jDhAUQTNelhey6cFoGrcboiteoMHzSVqXqAfT2zR2nr7JYbjQec7EzhlPpNE/7dBC&#10;a11Ib6tXR6cJdxxQzJKkjA+h6X+knKcVWTphbUtKmUYTHvK7206it2mMtumYXKEL9kNUkHsiUij3&#10;5XZMCNdd9LZndbejMwizViLEu/WCewaaxr5BU36PhJHdXQrf0DT2ARp+B2Xe3N2l8BlNY6/pM5Ym&#10;P9HdhWgPmsbeEZoozHpDnly5tUn84sd86t/dXSZv6W316qZLvPNhRUrUQJr6rHWPj7yN87vsj9O4&#10;B5CU3aGTCnph1mttS1Yw73oMF7+D8+LpPZXepnFLnWLxWQBNZYpej8rjjgaZi12sNeEtNOlx638J&#10;H3qTizZ1zF9Xoz2rPUDpC6xjl3xhDx98pXvL0w40jd0SN4ymPSdvN5znrx5yOQd6D0bT2DWGaGH2&#10;G/LkxJZm8ctf+Gtq+S5G09gFJFDuCusagPzN46g81r0laje9rc6lD0XkQMA2JkEOSzGG94XDRPKG&#10;mHach8Ytsy7CxXkfOsYPwfWqYT2P3qZxRIqw+Es3x2niozTRt2VFVZwMnEVjf27bjRmCtHlKE4G0&#10;tlMvJmoQXfkSYHeb9p1IfXt6IIAbtPexkqAwYfYbHoYvexvafWwP0fTnoVwDlwvXoXCtim3WnTRw&#10;dheVq2NoGtugUfdS2nWOqed3OXacScaxQ9BLNNae1TKUnEMTfivvsGhbI7n30wvv45Z6xVJqeoO8&#10;qLWE2OoojyFKUYFSJTyZZr4CQQcAbOGtS9lsFK790F9F7l56m8a1ReKnyjXNYzOFRRute/zNY3xq&#10;vf1xmvkqpV3rzqcuWJi1Ul5PD+DvX+SSnYpl7Hs5vU1j5+5ihxSn1RJVUpRQzlPyGncAF3zGR99V&#10;HE4YCesatfYolwrsyfQ2jf0NDb2Vht4q71Qc5T1POxqMuItG3NXFpfIv3VHnih3a6eGxXpIwmnKe&#10;krebLonblsLS3K0F6hS6/D7uM1649gM+vcExnKPrCYkTZq+U/9tEs7jjQdVpFvncVyhW6T2l9AXo&#10;O6mzy+gXulbjkDhh5qsQ9JSxEJcOcN6aLj27PYKOZr6C8GRpj79/EWUuFpw9vYFPfa6SrjeQprEj&#10;JFDunxDeV96bvJwrjqHiiG9OQhNo9FJFSliSYjf1arIuYS2dSNlvJSf2z6XkKdI2n9nMx/7hWzF6&#10;FV2nMY17gFKm2fZ1wcKs18XPb/BiQWU7DDGU7e4hT2nXwn1LSUIfJm/UneFvHrcfrAw8uqjORf2m&#10;0pifOaZGpFDuiu6dp5QrjqK1oRsL0AV0yX0cnkwzXlH9CIz6z8Do+/nQn7uiGGpQVCpHDXJudlOf&#10;8fKW+ifkhAinJe17Kp2vsRAkzHzNzUdgNH4Zyv+r2u/fFSSMEm7e6uY4jX+IxnvxGaqgE27+EkER&#10;figSm8X1N6HhvB9cAegCjWnSY+gz1q2Fjmb8idfdgKayzi5MJ0J6RKT4zZtfv5nuXI0p7VrFxEqu&#10;CIkXZr4qbroDorlTy6NC/TnO/xhw6u/sO1GO5yo7wOe2O+ejwfMRN7zTi+cPOlPj6DSa/ry3xkkT&#10;aOIjvM+TvWhGVZ4iJSgc0Wm23YYLaK5SFmOQm0coF2/jw39VOXDpB0ljzlut3j62mGjykx5K2zPo&#10;NI31ocKslQgK9z4HjbgLZQf5zGZ3RnVnxPWLFCkx6cKNtiy8/yWHGEqa8TINnu/SIQdyq0miszSm&#10;qc9ArfPBfSa64gWuzkdtUaeUqVORHjC+/E+7c2Wq8YOfNjpFYxp2O2UsbE/OoAhh1krx3zfDbPR3&#10;oToZtojrFnR3IdTpBI0TRnZoqZ7YTJr6TNeNWLiIsCdDW2MvxEUIvsGpNRiV6p/6sKUV1Sf92PXm&#10;b40N0cLM16EzdMRHV45Y0JAbKfUqlbdyWzWNJj1BYx9QyWlQxucKeuHGzRD8cz3FT69B7Wm/uILf&#10;NaYrXvTL3II0eTmX/YDq/I678oz7aGoSYIj27IR0/hIYcJx0rIP4+z4u28/GS37ww6L6cH1ECk1/&#10;ThG+E5pof5yG34HkyYoU95MIGCu4eJtzMsVlyQFA1QV86YCKQb+pcPjUylr2kp1ovKCSZcAsaTIC&#10;jwb+xc8a85G3/evQEX0oZd7iziBpAiVN8N4fn97A+55TSU+eLMz7JwA+8hYXrlPJOeIuV9UO3vlb&#10;9a9Ys2tp9E8B8M5H0FypYjChhsbc733hvcTf93Fspn+eMyyiKr8rPuh2FdFnTXfZgHZdJ/Lo07lb&#10;zUN6h/CrxtFp9mGwHUTcsBiX/usvb5czfh277Vh12pHeMyFlD+ey/xbGGhCihKQpIgBYNxzQuUh3&#10;k8V6Lo8GfkWLr15MiaNV3qBtkxHQ5CdsAdj2uO6pFRZ8iianxgUJiB0qG8z/l8pAqp2Bf+ltGrc2&#10;8mnlBHchcZRq93XMxe9Y2XtAKVe4G9klHeLdfvGgD/V5EtSwPh6aQGGJCEt0Z+BXepvGjaW8e7ki&#10;JSbdXmPOW+04d8eMl8mNxsYKLv7SuZJM8VlIGA0ANYWsFpZL/aY5TjxipeIw1ztFcRBRv6lyf4tH&#10;A7/S2zT2N57bx4ff9LV9LG5Zqt78nfgojboPgLj1fhhV4vUx8REa9RPvC+8lXaQxn9uhGqROqXOQ&#10;OKZryqBOp7SPXUSziK3eGviVrtL40F9w6QeVA8YK6l6NLwMu+7bTZUCv09h5RoCOzYXmoqlq1z4O&#10;UTVw1z4WXPTmStNf2294mbFj9LY6V/Qg4YZ1inekclieJj1GI+9VZIlJd+OPht5CiWPcto9/R0Nv&#10;U8nppn08dxWrVakoUY5BFq75hwuDTnlt9TaNSYf4Ee4MwpIcv3Lz7NDf7ePYIR5WavVo4Fd63bNa&#10;w2c0jQMfTePAR9M48NE0Dnw0jQMfv2psqvHb9w2WZhjlbn1uqfdbQLn1G5OWOv84tPpkCywtfvNp&#10;9ucUUmR5J8OP7jqLoHA/RC8zK6QNjvTDNBUsoqVe3o5I8c96qq1NfgygR6/pA2lt9L9Pqzb+ouG8&#10;Hz/+9yPa+zjw0TQOfDSNAx9N48BH0zjw0TQOfDSNAx9N48BH0zjw0TQOfDSNAx9N48BH0zjw0TQO&#10;fP4fM3Gjq2qBkdoAAAAASUVORK5CYIJQSwMECgAAAAAAAAAhAJKp7pzCHQAAwh0AABUAAABkcnMv&#10;bWVkaWEvaW1hZ2UxNS5wbmeJUE5HDQoaCgAAAA1JSERSAAAAoQAAAKEIAgAAACAzSOEAAAAGYktH&#10;RAD/AP8A/6C9p5MAAB13SURBVHic7Z13QJPX+sdPJglJCIGQhCUbgkyRPQQtWivirFtrW1ut3qqo&#10;t7e9dnm71V5/t7uO1qptXbXWjThAZcoQBIQwwwibQEjIHr8/3jY3BoSQvAHMfT9/Je973uc98M05&#10;73mf85zzoBLfSwYIFg16oiuAYHYQjS0fRGPLB9HY8kE0tnwQjS0fRGPLB9HY8kE0tnwQjS0fRGPL&#10;B9HY8sGOqbSLvfMM/3jt17tV2a29PL0yU+iucexYX0cfGtkWg8YMSIR17fU5nNyattqxVo5CJCcF&#10;JLrYOfNF/FxOfktvKwBgQfh8MoGUXZ3b3NMCFUsOnsWwcShpLK3mcVLDUygEMl/Ul16aAQCI9I7w&#10;ZnkCAG6W3+4SdAMAbKxtEqcmAADKuA+be1p8nXzCPcN0b/qgsUwsF8f5xWiPKNWqM7m/jbXyk4cx&#10;aGxjbfPZmo9d7J21R5p7WnU1JuCs0lK2zQmdjUahdC+M84tZn7T2XlXO3j8+F0lFBt6OiCce2vSd&#10;I40FfX151osbD25p6m5eGbfMyc6po79Tq3Fq+PwQt6Bv0r+v5nFWxC5zsXcWSkTXy25oNJrlsUvD&#10;vaYDACpbqyCNQ9yCdqWmAQB+vnvyyK0ffRy9N85+Rfe+32cc7hro1j0oVcj+JzTGYbAfrnhfV2A9&#10;MGjM3rWfhLgHP6lAgn+cgw196w9pCpXSkDumhM11pLF6hL2HbhyZE5Ic7jV9Qfj8r659a8i1FCKZ&#10;QWV09nd6Mj30Tvk4ev/1wQsAUFRXvOfMh3NCZsf6RVe0VP6W93t9ZyNUhi/if3n1GwCAWq025KaT&#10;FkM13pW6YwT9AADLYpaOXAAAwHb2Wxq95FTOGUPu6MH0AABkVd7NKLspEA+Ee013tnMysLYAAG+W&#10;l0whtSPb6R3XauzN8gYAdAq6OgVd/s5s4Bfd1d+VVXlXW0Yil0Jfn3YMGnOtSVg1d9qckaygUIuj&#10;FuoekSlkj1qrmrqb9UouiJhvYM1IViQAgFwpBwAoVUoAAA6LM/BaAICPo7cHQ78RAwC8WV59g/1K&#10;ldKeYjf0F2CRjN6OE6fO2PDMSyOX8WB4MKkM7Ve5Ur758NaGzkYAwLoZq3Uvd6I5MqgO0KPRcBq6&#10;Gvec+bBP1GdIYalChgLAh+UllAgBAAKxgGpNhU7ZkqgONg5F9cV0ir07w93H0bug9v6YavI0Mko7&#10;JhFI/1zyD70x1FA8WY+1mILaQkhgAMCZvHMqtUr3rBNtDF0uRJ+oL6vybllTuSGFVWpVYxfXm+Xl&#10;wXDvEnT3DfZrT/mwvAEA3K6mxq4mAIA3y2sEO0wq49e047+mHbe2sh5rhScVo2hshbUi4KxGtaJt&#10;KBDtfe3azzKFTPe/DAAgEUhjqaEx1HXUM6iMELeguo563RET9KBt7OY2dnGBzrN5WNBoDIVAoRAo&#10;o/zAJz1jeHdKL82YGzr8U5mII+h+lSnlul9Vjw+kMWiM4TeFYNkyZwUmdfR33q7IMqR8XUc9CoVy&#10;pbtmVt5hUB20x6GGy+1qEoqFYDSN2/va13yxfqxVnYQY6uc6mnnsXP75J54erTM3EWc7542zX0mZ&#10;/pyB5eva67UfhrbjaN8o6BXAkeZIesr7YUMwSONTOWeOZf0M1y0VSoUhxaARtXG/nfrOBrVGAwCo&#10;66hXaf4cDRDxRGd7FwDAuhmrl0YvBgCgUSivER/JlsHoffXFwssHbxwZuczVkmu6A1S+kK/9jEKh&#10;yESKbmHdp/UIQB40F3sXAADk7eoT/fe5zqKxfJ181Gp1XUf90GslcgmPz7Mj0dr7O7Tt2IvpiUah&#10;2vhth27+AAB4NXmDs52TN8vr4ROGcmgUmkIkAwA0GmC4e24SMorG/eL+/1z5UqPRjFysV8jv1dFV&#10;lwivcN3+sFfI5/H1XdzDcrXk2ur4FQn+cce3/uhoywIAFDeUaM9uTN6wMXnDoHQw5dNFw15e115v&#10;R7HTaDRqzZ8aQ46tKh4H8mwk+Mc72zmN8Eh2pLEuvXUeACBVyOZ+ZOhr/SRkFI2Nc+MFTQnEY/Ek&#10;Aont5LsocoHuqZ/v/WqgL7NH2Lvtx53bUv421WWqXCG7Xnwjo+wmAOBWRZbtX8N4aHCXy8lr7m6G&#10;3tYyK7KgV52bD29BA/js6lxuVxNfyPdmeRU3lBTWFUHXFtYV2ZKoUrkUAPCotfpS0ZXqNg50ii/k&#10;6/6eDHy4TFpQhq+F8XH0Pvzad7pH3jm5J7s6Z2jJ0zt/0XWJaDmT+9t3GYdG7RX0IFlZS+QS9Riv&#10;QtAytrlFoxmUDn78+2e5nHxjrpWJYa/P/xTjFCNAIpDefX73usQ1aDQSlTDemOU/PigdFEpE4sfb&#10;HxFP3DDrxU2zXzXHHRFGwCx99cvfboQ+2JHt0uZv1Q0dWRa95ML9i22GvT4hwIJ5n8d8EX/fH/+O&#10;Z8dpZzXQaHSEd/iFwksGWgh2C3JzmKJWq6+UXNMeZNoyY32jGFRGW1/73UfZArEgzCPU+fH4hVxO&#10;HsuW5cn04PXyShpLAQBMKiPWL5pFc+wWdGU8vDUgHgAAxPhG023sa9pqOW01JAJpVmASj99W0vAA&#10;nr9/cmD2MZdIKuKL+HSKvfYIy5Zp+OXrk9ZO9wwDABTU3u8R9gIAXOmuBzd+rZ0LWpuwav3XG54J&#10;npUS9pins7mnJc4vZnns8zcf3i5pLHWxdz646Vvtm/qq+JWbDm7pEfYuj106zSO0uKFk17E3aSTb&#10;Xalpt8szEY2H4btXv/J3YWu/bjm87VFrlfar3pwEjUQz3DI0GwgA8Hb0hjRek7DS2sq6msc5f//C&#10;2oRVrnTXxIAZ10qua4O5sirvFjeUtPa26tpZHb+SZGX9oLH013unXpuz0YvluSZh1RdXv4bOhrqH&#10;2DzujLMkJvUol0ll2FjbQJ99/nIsezE9AQDn71+4XvqnV8TZzqmipfJS0ZVeER8A8Ki16lLRFT2/&#10;mxfLEwCQXppRWF98qyITAMB28dOexaAxsewYYKFMao2hqUCo+WqdjlB/C/melGoVAACHGT0GCOrb&#10;oZghqF8hE8i6BRJ0BoYWxjj5QIwD0jWr8u7z0Yu9h3MsZ1fntve1t/S0Dj01JsQycYTX9J/wRBPt&#10;TE7gacfa+bs/jaLgMQtpnFudK1fKHW1ZQwNIWnpasirv1nc2mHijgtpCPBYf5RNhop3JCTxiSGQS&#10;3a9U0mOhP5THhzPyx6NERgBqu/Wdjc09LSgUauTwK1OAvO4z/BPMZH9igUdjvTjLGN8o7Wd/Z7Ze&#10;zJteeNeTsLG2YVIZfaI+gVjQ2MkFw4Xm+LuwV8evCHUPMa7aWmrb6zoFXSOH/jy9wKMxp61G9+u8&#10;sOdeTX45aErgrKCZ7y17W69wNY9jiE2o1cpVitXxK+wpdkDnPUpLqHvIxtmvmN7HagDIrspBmTli&#10;aaKAZ8x1ryp727y/YTF/WkOjUGsSVq1JWDW0pEAseNBokIcBalVMKkO79Mjb8U/Vjajhn5FDkIoo&#10;FBjyyMiuzoUCgCwPeNpx32D/H/cvGlLyWNbPUoXMkJJQO75VnrnnzIcHLn0BAHCjT8Fj8VCoELQu&#10;Bpql7hcLRrXG47cBALyYnigUiu3kBwDQc5I8bCofkAgNqdhTB2zvx0du/TiqC/D8/Yvn718w0CDU&#10;jrOrc7Iq714uviJVyLAYrAfD/XLxNQDA+qR1R/92eGFEqkajMcT1eL7ggkajWRW/4uKbv88MTFRr&#10;NGfzftctoFKr8oya3p78YNwTPQ0sak+xWxD+WFjT7Yos7QJRpVp1uzJLIpd4MT2IQ140q3jV/7ny&#10;1dm8cwbeC41Gx/pGd/R3XC6+KpQINQCwbJlCqbCmva6g9v6gTDzVhc2yZQ7KBo9lnbjz6B50lRfT&#10;Q6qQFjc8gNZZOdo54rH4qtbq8uaKjv6Oxi4u1dpGrpRX8zhfXP26jPsQAODJ9JQppFmVd8UysVgu&#10;ptvYV/M4T4rie0oZQ6yPgaBRKA+mh6u9C4VIUSgV/WIBp63GwKVKY7oL1Zpq4BD9fxz4/Vxqjaa+&#10;o6G+w1S/xKh3QQQ2kEntr0aABURjywfR2PJBNLZ8EI0tH0RjywfR2PJBNLZ8EI0tH0RjywfR2PJB&#10;NLZ8EI0tH0RjywfR2PJBNLZ8EI0tH0RjywfR2PJBNLZ8EI0tH0RjywfR2PKZ1PsIGIEVzsrRlsWy&#10;ZbJoLJYtk0wgkwlkHBZHwFlZ462xGCyJQBJJRAqVQqqQimUShUoxKB0UiAc6+js6+js7+js6BV1P&#10;+yaoejz1GjvZObGd/dhOvmxnP1e6K41kO/o1I+4rpNFoekX8pu6mah6nqpVT3cbpGeiBq7YTwlOp&#10;sbuDW7RvVJhnKNvJT7vxD1ygUCg6xZ5OsZ/+Vx7GHmEvh8cpqi/Oqyno6O+E93bjAPzrncwEHosP&#10;dQ+J8Y2K9o3SJmEcfxq7uHk1Bfk1BRUtlU9Ljr6nQGNfJ59nQ2YnB8/SyzA0sfQK+VmVd64+SDf3&#10;yi7Tmbwa08i0Z0Nmz502x93BDS6bg9JBoVSk1qjJViQSgWREFqKhPGqtSn+Qcav89qTdZ3syauxk&#10;57QydtncaXPwWLwpdgYkwvKm8ket1ZUtj7jd3AGJULd3xaAxDKqDm4PbVBd2iHtIkGuAKXtri6Si&#10;C4WXzuX/wRcNn1djAplcGvs6+qyKX5E4NcGUf7dKrSqoLUx/cD2vJt/A3BUAAKo1NSlgRmp4iik7&#10;RMmV8vTSjNM5Z6GtKSYJk0VjF3vnjckbEvzjTdlcR61Wp5dmHM083j0wtpyduoR5hL4484VgtyCj&#10;LajUqqsl6Uczj0+SNj3xGlOtqeuT1i4In6/dFsg4BiTCayXpIqmITKRY44kEPEEkHaxsqbxVnjnW&#10;LCUAgMSpM7Y+t5luQze6PhK55HTO2VO5Z6HUMxPIRGqMRqEWRy16eeZ6s2bZ/PT8vuulN4y4kEQg&#10;7UpNmxWYZMrde4X8b69/f6s80xQjJjKGPV/gxYPh/vHqD+ZPn2fiwGpUypoe6m6mbTgKpeLOo3sC&#10;yUCkV7jRTxBrK2Li1AS2s195c8WgbNA4IyYyARrjMNj1Set2L31rTBvSD6Wtr/1hU7mrvcvIAtiR&#10;7bIq78gM3qRTj2oep7ajLsE/3pQXLRd7l5Sw58Ryid6GhOPDeGvsYu+8d+0nzwTNxJiWBOhhU/nm&#10;Q6/feHg7Jey5Ybt6tVrN47cJJAMeDPd4dmxBXaHQ2C3WWnpba9rrkqbOMEVmHBYX7RMZ4OJf1FAy&#10;zk/ocfVXzw2ds23e30xPCy4QCz787VOFSunF8nSwoQMA1Gp1c29Le19790BPz0BvTXtteXPFoHSQ&#10;SWV8vn4vjUxjURltJrzPFNTe33vh87eXvGXinpoR3uE/bj74yfl92pSA48A4aYzH4nelpj0bOhsW&#10;a9yuJhrZNmX6c6vilitVyrN5507lnNHbCRGHwb4484VVcctvV2QdunHE9I2ebj687cnwWJ2w0kQ7&#10;NDJt39pPfs0+9cOto+OTYHA8+mq6DX3/uk+jfSPhMmiNJwZMmRrlHUEikN47/cEf9y/qPm7xWLwG&#10;aELdQ0Lcg/596T8Xiy5LFfD0jaXch5E+4Q4mvFBBoFCoYLcgPyffvNqCcZirNrvGU138D6zfP4Xu&#10;CpfBo5nHdv/67uXiq5y2mmdD53DaaipbHmnPBroGHNn8PYlAulx8Jbs6F14vhEajqWiunD89xcTB&#10;BISLvUuCf1xRffGAZMB0ayNgXo3j/GI+XfMhBb60Om197R+e/RiNQr+QtHZ7ylYsBhvhHR7vH0ch&#10;UjRA4+/s/+6y3efyf//h9k9w3VEPgVhAJpADXafCYo1qTU0OmlXWVN5tzjAEM/pAUqY/t2t+GrxJ&#10;ND/5fW9mRdaeFe/F+cVoNJrMiqy7VdlCiYhMIIe6B7vSXTIr7uhmdDMHFCL59I5fTB85apEqZHvO&#10;fJhfUwCXQT3MpfHq+BXavcXhorGL+/qR7e8tezvKJ7KiufLb6weNc26YzqbZr6yKXwGjQZVa9dn5&#10;/Tce3oLRphaz9NVrElZtnL0BdrN8EX9ZzFI/Zz8AwJYj26ENjCcEHp+3JHoxjLkJ0Ch0PDu2vb/D&#10;9Bw3Q4H/3Wl1wspXk1+G3SwAQCgRlnEfutg7AwBEEiEAAIfFTUgMZUd/Zym3LMwjFEabaDT6rUVv&#10;oFAo47zrIwCzxilhz21Mhr8FAwDu1xX+48Ru7Ve6Df3tpf8M9wpLO/r3mvZaI2aWTOReVTa8GgMA&#10;0Gj0PxbuEogH4H02wzkgivaN2pm6HUaDutgQbQAArnTXVfEr9q375FTaiQT/OCKeuGP+tmC3oO3z&#10;Xh/hWijtBLzcry2E3SYAAIPG7Fn2jr8ze/SihtuE63ns78z+bM1H5ptEotvQ3RnuLFumE83Rx9Fb&#10;G79Ht6Fzu5sWRy2M9Yt5Jfmlgrqi/iEurT0r3g2aEvCAW6Y0OCxkWKjW1Kku/h39HQAAHAa3Im6Z&#10;KdaeBBaDjWfHZVfnwJXDBB6NXeydD6zfTyaSRy9qLDXttf84sbuovji7Oudc/vnrZTeaupspRDKT&#10;yojwmo7D4Ji2DAKOkP7geq+wV+/a/Jr8NQmrVsYuE0gE3C6u0d16qHvIZ2s+autr54v46xLX6KYD&#10;hhcCnhDtE3m7IgsWDx0MGhPwhAPr97HMGfMslonfOP5P3Rw/Iqmopq322oPrWZV3RdJBADTcLu5n&#10;f+yv4lUPvVyulN+pvJs4dcbiyIUONg45nDzjqiFTyp6PXpIUkEin0L0dvXQTd8MOhUjxd2bfeHjL&#10;9KEGDBq/uejv2iUFZuJm+e2rD9KHPdUvFpQ0PkgvzbhZflsvjMuGSNH6sWVKeWblnTDPaVE+kVcf&#10;XBcPFyeLQqFC3UOwGOyTOkmxTOzB8PBguD9qrfrg7EdJAYmwr9LQhWXLxGNxxQ0lJtoxdcy1IGL+&#10;7OBnTDQyKsZNuP5rxXu6QZYiqWj3r++JZINPmjtKYMf956XPj245PKx3HYfFLY5aGM+OBQA0dTdL&#10;FTIoE6dZWRm3PI4da6IRkzS2trLeMmeTiTUwBMNTrerSxm///IW9bg5TtEfEskGlSrE4csGB9ftm&#10;+MfrjRCVaiUAAIfF6SXlo5Fsd6ZuP5l2Yvu813FY3KB08PeCPwAAKGD2/IwoFGpHylYT/cEmXSyW&#10;iU/lnjXFgoHgcVZGXHU2/3cSgfTv9fugdsmgOnyw8n07sh0AIMxz2gcr3z//xpk3FuxkUB2g8tq8&#10;qclBswg6d0ybv3VB+Hzt05fHb1OpVWBIzl8zcezOzyYurDK1rz6edaKovthEI6NCxBOMuIrbxf3q&#10;2jd2ZLsfNh88mXbi1I5fIr0fy7BKIpASAxIOv/Zd4JQAG2ubxZGLtMeTAhP/ujXRjT5FNw7L/i+x&#10;aWQD1sGaRnppxqWiKyYaMVVjtUbz0blPTYlZNwQ78ohLhp/MxcLLb/68u1PQ5UhjoYe4lxu7uIv3&#10;L99yeNu7z+8+uuWwrU5q7iVRi6AeEo/F17TXvX5ke3lzBXTKnmIXOCUAAECnmBosMDL1HQ3/d/lL&#10;0+3A4OfqHxS8e+pfZo1Dc7U3PsSgsK5ow3eb2vrah55yojluTN4Q6R2uUimhFMtafB19Xpn1EgBA&#10;IBaoNeqdqWlW2P/23q/NfhWFQkG5W81En6jv3VN7ZIblmB0ZeHwgPcLeus6GmYGJaJRZNhghEUin&#10;c88a7aVSqVWLIlKHLm3FYrABrlOjfaOGfbIGuQVSranFDSU1bbXJwc8cunHECmflyfQAADCoDGc7&#10;J7azn3H1GRWJXPL3429xu5tgsQabL7O1l9cr7I1jx8BiTQ8UClXWVG50YOWLSesSA2YYcaG/CzvC&#10;O5zDq7Ej0SpbH1XzOPPC5kK/Yy+mueJnlCrlu6f+BWPuVjjnj2vb6wAAoR4hcBnUpU/UZ9zgLjU8&#10;RSKXlHLLIrzDjbjcwYY+d9ocfxf2wojUlOnzrj1I/9fZj6J9o2zMM6jWaDT7LxzQZvuFBZi71p+y&#10;ThiY0HysJPjHGTEnj8fiPZmel4quEHDGjMy1tPS0/Jp9+qVvXvn84v/x+G2GZ+oeKwdvHEkvzYDX&#10;JvwxAl9c/RoAsChyAbxmneycgqcEljWV47H4pdGLA1z9v7z6TZdglPE8nWLf3NOMQWMWj70+/YOC&#10;+3WFeTX5JQ2lAh1XOQCA12uW5cXfZRw6nQO/vwF+jTUazRdXv1Zr1EuiFsFreWdqWk51bnLwM5DX&#10;gu3M3vHTGy1/JVIfFjzOqqGjIcQ9mDaWty+NRvPzvZMn7vzyJP/a7BCY3bcajebb6wcNz/M+JswV&#10;e1tQWwhQqFB3OJ/NtiRqkFugdnWTtZW1RC5u7OKO8No2zSOksbtpYfh8Pydfw290MufMkZs/Qs6s&#10;oTjSWDvnb4fxDUKlVu2/eOBC4SW4DOphxr0Uf8o8fuDSF2bd4Gh1/Mrzb5wZYVOYpIAZKrVqVtBM&#10;w2129nf+cOvoCAVenvkiLJvFQEgVsrdPvn/twXW4DA7FvOudLhZd7hX2vr30LRijkXWBRmGBUwKG&#10;fZWM8A5PYMfTSDTSWO5eUFf4pBYMAAh0DUgOnmVEVYelV8h/59T7Va3DzHnDiNn3RM3h5G05st2s&#10;e6BE+UQS8US9g040x71rPkaj0WPd2WOEjgePxe9I3QZXyG0Vr3rTwS3mFhiMz7633C7u5kOvF5pt&#10;6iLBP25hRKrewbnT5hg3JRfkFvikU5uf3QSX6yO9NGP7j7t6hoQlmYNx2tt4QCJ888Q/Dz95IGMi&#10;esvMUShUsrGRC54Mj2GDeJKDZy0a8ksyAolcsvePzz87v9+4SXEjGL/9q9UazS/3Tm79YUd7Xwfs&#10;xvW2nZgZkOhEczTOFAqFivKJpNvQtzy7aQrd1YvliUFjpnuGvbnoDdN76Zr22o3fbzHrCGsoE7Cv&#10;D4lAen3u5rmhc2BcS9Ij7F3+71XQku0wz2l7lr1jSqSVTCHDoDFYDLZvsJ9Gsu0fFOCxOBOHjSq1&#10;6nTub0czj43/wo4J27spzCN014IdME7PXSm51j3QE+E1PcDkhaPNPS0KlcKZ5kQwKjZhKJy2mv0X&#10;DtR11MNibaxM5P5cVjir9UnrlscsNXH3tZGRKWR3H2WXNT1s7+tAoVAMqoMHwz3Ca7o7w31o4RxO&#10;3sGMw809LQAAHAa7/4XPTHTjSOSSH28fO1dwfgI3Qp74ffac7Zw2zX7FxF0Un0ROde6+Cwf0vM0Q&#10;DjYOkT7hSVNnTPMIxWKwKrXqu+sHf8s/D531Znm9sXDnmLxjeqjUqisl137KPDHhOypOvMYQga4B&#10;rz37aqBrAIw2czh575x8f9QYdBsiZZrHtF5hb0VLJQCAQXVYO2P1/LB5pkRD5nLyD944PIGrZ3WZ&#10;LBqDvwa0q+NXmLIfqS5pR/9eyi0zvLy/C3tB+Pzk4Gdwxj47NBpNfm3BL/dOVTRXGmfBHEyifBIa&#10;jSa/piC/piDQNWBV/PIYv5ihUXZjYlnMEhsipYrHGSGkkGRl7efsF+kdHusXY8rGNEqV8mb57VM5&#10;Z7ldXKONmIlJ1I71mEJ3TQ1PmR2crBsuaRw9wl4ev21APNA/2C+UivAYnLWVtYMN3ZHm6GTnZOIv&#10;qVPQlf4g40rJ1VEnsyeKyasxBBqNnuYemhqeEs+ONevwe6wolIocTl5G2Y382vuTPHnIZNdYC41M&#10;i/WLjvaJCvcKGzoDMW4MSISFdUX5NQV5NQUiqWiiqjEmnhqNteCwuFC34GjfqDDPaW70KfDuDTUs&#10;SpWyvrOhuL4kr6agsvXRJG+1Q3n6NNaFiCf6OnqzXdhsJz+2sx9ceZ/UGg2vt7WaV1PFq67mceo6&#10;6sdt/sAcPN0a64HH4pm2TJYt09GWxbRlsGxZtiQqAUfAYXFkAhmPxVthrQh4glQulSmkcpVCJBHJ&#10;VXKZQsYX9kH5Ftv7Ozr6O7sFXYYnG5n8TKJRjOnIlfKWnpaRo/j+B0Fy41o+iMaWD6Kx5YNobPkg&#10;Gls+iMaWD6Kx5YNobPkgGls+iMaWD6Kx5YNobPkgGls+iMaWD6Kx5YNobPkgGls+iMaWD6Kx5YNo&#10;bPkgGls+iMaWD6Kx5YNobPkgGls+iMaWD6Kx5YNobPn8Py+nbH6W0gJAAAAAAElFTkSuQmCCUEsD&#10;BAoAAAAAAAAAIQAgQwZI8SgAAPEoAAAVAAAAZHJzL21lZGlhL2ltYWdlMTcucG5niVBORw0KGgoA&#10;AAANSUhEUgAAAKEAAAChCAIAAAAgM0jhAAAABmJLR0QA/wD/AP+gvaeTAAAgAElEQVR4nO2dd1xT&#10;1/vHn4QECIGw95SNTAEFEffWOtE6q61711br7LC14uhyfK3W/hBXFbc4iooiewooG0H2XoGQMJKQ&#10;/P64ejmEEBIKEvPK+w9fuYdzz73mk3vuOc95zvMQDKdtAjkyDXGwb0DOgCPXWPaRayz7yDWWfeQa&#10;yz5yjWUfucayj1xj2Ueusewj11j2kWss+8g1ln1IfT7Ty8na08ESP7z4MJLZ2uYwxHiCp6M4p98O&#10;S6yqbxRRYepIF2sTA+xzLZ3xLDGjgcHEL21jatDB4117EouV2JkbThrhjH1uYrbEpL0pLK8x1tOa&#10;O9YTbfP1m+K0/JLZYzwA4M6LxJY2tof9EIchxqGJ6dX1TUun+WiqqeKVY9PeFJTXLJ/uix22trNf&#10;vylOzinEDg20NeaO89DXUi+urLv1PJHZ2qamojxnrCcA3HgWz+ZwP/EdpqFGjU17U1xZt8FvEgAE&#10;PY010tUcM8wBa4HBaolLz8svrcYOfV3tfFxtCQRIyiwIe5kpzncoJn3U2NbM8OKBDTQqBS+5G57E&#10;bG1ztTHbv2qOOC0kZOaL1nj++OGzRrvjhw0M5tStR8trGgDg66XTRw+zB4AXL7OwRpysTNHrsjnc&#10;FQfOdHTwBG7m7O3nFXX0Y9uWAACD1XI/MmWGr9tGv0kL99RU1zdtmD/J2lQfr/xzwF16M0ughUPn&#10;g0/ffGplov/o+Df4f3/dvAkTN/lr0VSxlh9Gp7I53K+XzbC3MNr+2+WymgaskbCkDE8HS7RBDrdj&#10;zc9/hyakb1s8dc/K2Xj58WuPj116IM7XKA596av1NGn/HNyECjxwxGfkbzxyPqugXIumumTqSKzQ&#10;0coE++BsbYJWrqpv3HA4IDYtT5FMWjdvQm5x5Xr/gFvPEwHgTUnlev+AW2EJeOXpPm5CrxgQHL7e&#10;P2C9f8CT+HS88KvfL199HAsAWz6dDABr546nUSnp+aUbDp/PLa60MNKd7OUkzn+Hx+MBQH0Tc71/&#10;wP3IFDJJYf38iSQF4vYl0wHgrzvPvzt7k8/nr5k7jkAgiPsd9YbEGisrkgO+X2esp9VfdyCa0ur6&#10;4Ijk4MhkADDR0wIAI11NLdq7HtXJyhStzGxpvx+ZEvQ0FgCMdbXqGpsfRKVkF5YDQF0j80FUSlZB&#10;OV554ghHRbKQbiw1t+hBVMqDqJS3ZdV4YUjs6z9vhQKAuqqKKkXZzEAHAEJiX92PTMb6VWNdsb4Q&#10;Hp8PAK3t7AdRKefvhwOAsZ6mriZNWZEMAH/dCQsIDm9itqhSlDXUVMT+knpBsr6aQCD8/tVyD/sh&#10;/XV5MeHx+ABAJBDhva5V9Y0G2hoCGqOVFYi9/HxVKcpj3e0luQce9oFIJNAZTADwdrIBeBzz6g2P&#10;x3udVyz+fwSjg8fD7rOJ2cLj84kEgpeTVXBE8t/3XqgoK7I5XPHvTTSSabxrxSdzx3mKqBD0NC7o&#10;aVz3cgNtjZQrh9ASLrdDokvjOFmaAMCDqNS1c8c7Wpp0r0BRUgSAlrZ2EY00t7SpqShP93GjN7PE&#10;vC5FWQkA+Hx+azvnYXTqvPHDx7jbb1009dT1J9ijbG6g02sj2HMsQEsbOywpc9IIp8ObF2UVlP9x&#10;NUTMWxITCfpqD/sh2xZN7dtlfN1s0cM2Nie7qEL80xXJCgDQ2s4GACdrEwAIjU9vY3NM9bXUVTv7&#10;ND0t2m/bl+38bCYARKbmiGgws6CsuqFpirczSUFB4E8H1vnFBf745eJpaOGP6xec3vU5AMSm5XG4&#10;3JDY19hPee/nszf6TRJo4daRLx+f3G1hpNv9uqjGSmQSvP8t7vlfUEUtXUONeuvodhtTA9HfhqRI&#10;oLGGmkqfBwK+bnboYVLm23Y2R5wT7c2NdiyfuWLGaABIzy+F9311VmF5XkkVgUBwsup8lClK5CVT&#10;ffS11P0Dg0WPS3k8/tP4dC2aqreTtcCfVJSVNFRVsM4AZ/54T3sLo5vPE9Ye+j+s5JsTV7HR3Hdr&#10;5q2YORqtbGqgbW6oQyYJ/noAgM/jAwCNSvly8bT9q+bi/6mKWvqC3ccr6xp1NdVuHN5mqq8tzpcj&#10;Jn0ZV7ezOffCX0p0iq9rF41j0t6IeaKztemOZTP0tdUfx72+HhqvoUY10dOqpTc3MJi5xZUAgHbX&#10;xZX1RRW1AFBeS+d28ES3/DjuNQCgPxGMXSevOiz85sjF+2hhREoOADSzWhvf9+0dPN5Xv18OjkgG&#10;gIMbFjpYGOGV5+z4zWHhN3klVd0vyuPzAIBGpexeOWuYnUV2UcUvlx9ifyqqrPPb9UctvVlfWx3r&#10;M/oLiTXmcLnr/P8v6lWu+KdYGusZ6WqiJdGp4p5+41n81K1HnBbtXvXTOQ6Xi72M2RzO5oVT9LVo&#10;0G1o/TA6FQAETB9CiX71prmlTcye6WFUKgDMGu2BDeWuHdoSF/iju73F9t8vl9U0kEkKCyd5i9MO&#10;Nuaqbmiatu3o8JXfTdrkX1JV72hpEhf4471fvy6qrPv6j8sA4DnU0s7cUJwGxUEyjTncjnX+AaEJ&#10;GRKdJdBRM1vb0vJLxDy3ls5Izy/FLVzYy9hYT2v/qjmYGUTgQXwQlQIA4zwcNGlU0S1zuNywJHHN&#10;SeHJWc0tbbqaatj/xVBHw9xAR1lJsZ3NSc4uBACBH3FPYO9jDrcjLa+kvKaBz+cDgBKZZG6gY6yr&#10;CQAxr9/1cIY6GmLeW69IoHEHj7ft14tP4tIkvYaAxnFpeb12pD2B9cwXHkau9w/wDwwGAGtTA2xy&#10;iZGeX1pUUUsmKXziO6zX1kJiX3cvVFFWUldVUVdVUUKabWNzQhPSAWDuWA8AqGlgAIC1qT6RQDDR&#10;1wKA+sZmce4fnTvh1NAZAKClrqpFU8VHavVNTHEaFAcJNI5MycFeP5JdgEDwcbFBS/Cfah/Aeubg&#10;iOQHUSmXHkUBAEmBaI+8CwHvrkXO8TBevMzsPg09tm1J9s1fsm/+snr2WLQc6yGmj3JTUiTfi3gJ&#10;AAc3LMy6+QtmLXgcL9ZPny9s7lReS0/KKqAoKSZdOhhyYhcAFFXU5hRVitOgOEgwPxY6t+uVoZYm&#10;uFkKQ8x3eU5RhYaqSmFFLV6iQCRW1NJrGpqw0RaD1fooOpVGpairqhSW11wJicYeiBvP4jXUVHg8&#10;viKZxOZwMwvLroREF5TXYI20trOjUnMyC8oBoLml7cLDSAcLI2yWnJxdUFlHxy9XWt3AbGm7EhIN&#10;ABxuR3hy9uV/owkEMNHTuvYkDgBWzhxja2aQX1r9563QqNQcfS31qNQcAGC1tgNASk5RLZ1R1dDI&#10;4/GwRujNLTV0RlRqTm3Xh57P53/x4197v5g9wdNRVUU5PiP/u7M3Odx+s4EQ+rYXZslUn9+2L0NL&#10;PFd8W1FL715zg9/E79fMxw/pDJbz4t19+7nI6RsDvn4s8DKOepUrF/gDM7AakxSIIxyt0JKY1xJM&#10;uuT0CwOrsbv9EFWKMloS/R8GXHL6xsBqLGDeqqilF74f+8j5YPTd10ccfIcJvozFP3f0MHt0JSer&#10;oCwlt4hMIo0ZZmdlot/EbHmakE5nsADAw2GIg4UxAHA6OsqrG15mF7QhxnBfNzsLwy7LA/cjk23N&#10;DSlKirlFFTV0xhBjPRM9rTo6I7uoYvYYdxq1c5EjJbcQXXImkxScrUxN9LVLqurS80s73q82Whjq&#10;jHC01lKnpuWVxKbl4fXVVVVcbMywm8fmu6oUZWxSd/N5Am6xJ5MU5oz1sDUzbGS2PIlLQ9et+4UB&#10;1JiipOhuZ4GWxErSUS+fPgr19Tl982n627IHv+/AvjUAaGxm+e0+kV1YPmu0+7p5E/CaRRW1s77+&#10;FbchLJ3qIzBXjkvP++Or5VYm+puPXbj7Imn59FEb/SYFRyRvPHJ+5/JPurj7nL+Ha6yhRr3361e2&#10;Zu9MjGl5JXN3/t7G5kwd6fL3/rUkhXc94u2wxK2/XMQ+Txvp8sfXnwHA/jM3Au9HAIAmjYr5A/0b&#10;8wrTWIFIvHF4m9f7pZHdKz7x233iZVaB+F9UrwxgX+3lZCXgaBEt+YArPDl718lru05eC4l5vXDS&#10;CBcbs/om5soDZ4OexmmoUb9fMw+vmZJb9NP/3amlN1sY6X42wxcvv/okdtfJa7X0ZgC4+hj7zBB9&#10;0WtPYrGLhidn4YWbFkyyNTNksFoDgsPLahpcbMwWTxkJAD+s9SMpEIOexq08cLa+iek3YQT+hsJt&#10;6c7CfBkwRg+z83KybmNzvjlx9XZYIplEWjVrbE+V+8YAaizwMn5bVl1ZJ8pJTyiZBaVXQqKvhESn&#10;5Ba52pgDQPSr3NCE9L/vvQCA4UOt8EWFwvKas7efP4xKAQB07Tb6Ve6VkOjmllYAiH6deyUkmsFq&#10;FX3RmNdvsIuiHbXnUEsAuPQo6ruzN7FlfGdrUxqVYmGoAwABweGhCemYDWS44zt3VdzvTKgvAwbm&#10;NpRXUvXP4xjMcmfS335UA9hXC8yM//uIGnMH4HA74L0biYqyImqsBgBORwcAdF/5/+9oq6sCQBOz&#10;FQBYrW0AQKUoa6q9W/ngdnQAAJvLBQDMrkcgEBwtTRoYTC2aqp25IZlEEmq6whYrbc0MNGnUirrG&#10;0zefVtRK/CSIZqCeYxqV4th1RShGkgFXn8HeDmI6IPSZZ4kZI7/44buzN0TUMTfUUVNRjkvLozNY&#10;imSSrZlw747I1NzmljYlRfK5fWvqGpsPnQ8OfBDRv3c7UBr7utmhXnN8Ph8dcIrPwknej0/uPrxl&#10;ca817cwNv/nsE2xd6GV2oTiNr54z7q99q6d4OQuU71ox6/HJ3evnTxR6lrqqirWpgbqaioqSkojG&#10;saXu3JLK3JJKEOaMgNHYzPr6j8sdPN4oV9sLP6xX6tot9QsDpfEo1y4OXFmF5fgasEToadJcbMws&#10;hflGCeAwxPirpdOVlRS//+uWUL/B7rjbWcwa7W5loi9Qbmag7WJj1tMK7lh3+8cndz8+uXvvF6J2&#10;C2ADrtyiSmwFRagLKcaj6Ffbfr3UweONdXc4t29Nrx6lkjJQGo926+LWGiW244cAp28+NZq+edG+&#10;U73WTMh4y+PzlcikkNjXQpfwurP52AWj6ZvP3H4mUL7l2AWj6ZsPnLst9KxGZktxVV2vjWPuDLnF&#10;lblFFdDzc4xx90XS9t8u8/n8yV5OG7o5Af5HBkRjfW11dJYJALFiO3D1mco6enJ2IYFAEMfR578Q&#10;mZJzODC412rYWHqUqy3WTwy1NBHqV7TBb2Jc4I87P5t5OyzxSkgMACybPqp/b3hANB7ddUTN7eAl&#10;ZOT/92axsSv2RWHfF4/PR11K7kcmA8A8MbwD+kCHMN8V9vuhMnY/2L8cboeeJk1fSx0ADm36dPWc&#10;cQCgpqJsbijEAVtdVcXcQAcbn2MLNsa6/eblgzEgGo/qOjN+lVvU3NL235strqwDADtzQ5IC0d3e&#10;AgAqa+nohORR9Csenz/U0hi3RvUjVfVNAIC5ieFO3dX1TZjX99AhxiQFIuadWVxZi71935RUYrYU&#10;bIKEWkJoqhR1VRUqRQmzx1kZ6xMIBFN9HehXLx+MAdK4y4Crv9aarofGcbhcJyvTjOvHft2+DAAu&#10;PopCK1TVN2JWQHEcfUTwv12fV4Scrgg5vWnhZLzw35hXAPD5J2OO7/hs88Ip2PSMx+dfeBgJACd2&#10;rkgPOupkZdrEbAmOTMFexvHp+e9sKYWCr+TYgAPZN385sWPFi5dZHG7HGHf79KAje7+YDQDoXrp+&#10;of9tIJiJHy3p25pxSVVdWl5JZV0TUlK/7Ns/v14+w8pYv7y28u6LpDO3ngFAQXlNVGoONny98DCy&#10;nc3R0VAVaC0pq6C8pgG3YuYWV7Ja27HHq6quMS2vpKSqDgByiyvQTTS1DZ1Wz6CnsVYmep9O8p42&#10;0vXHv+/MHz8cO+VwYHAzq3XBRC8qRSkpMePYpYeNzSyKkmJaXklC5lvs3MjUbFWKkpIiuY3NjkI2&#10;cGQXlr8tq1554MyO5TMdLU3qG5khsa8OBdzrw9clgj76+sj5iJDHipB95BrLPnKNZR+5xrKPXGPZ&#10;R66x7CPXWPaRayz7yDWWfeQayz5yjWUfucayj1xj2Ueusewj11j2Gdh9i1IFRUlRk0bVoqmqqSg3&#10;MJh0BquBwexzhKGPCBnX2FBHY4Kno5eTtbezdfd9RB08Xubbsrj0vLj0/IiU7IHeXTFYyKwfyAhH&#10;q9Vzxk33ccN3jYqGwWq9+Szh73thJVX1A31vHxgZ1HiopfHRLUs8HPoSZJvH598JS/r+r1uNYsc8&#10;ln4U1KyHD/Y99BvKiuQf1vr9tn2Z6DD5rNZ2oRHoAYBAIAy1NF4wcUR5TcMbYUFNP0Zk5znW11I/&#10;//26YV0jFwAAh9sRkZIdl5aXmPW2uLKOzmB18HhkkoKGmoqVsb7nUEsfF9vRw+y67zI6df3J0YsP&#10;ZCDSlIxo7GBhdOXgZoFdaHQG68ztZzdC42t6CxxgqKOxZIrPuvkTBBKh/BvzavOxCx/7WEwW+moT&#10;Pa3bx7YbaHcKzOPzAx9ErD74d1RqDktk0gEMZktbXHretSexNCrF2doU35hkY2Zgbar/KDr1o36W&#10;P3qNaVRK0OFtaOSe5pa2TUcCz90Nk/T5a21nhyZkpOeXThzuiO8DtjUz1NZQe54oWThnqeKj1/jM&#10;3lUjnTvj6lbWNc766hcx95gLpaC85llixiej3VWU36UbcLM1L6yolSgBhlTxcdsyP/EdNm2kK35Y&#10;S2/+dO/JosreNweLJqeoYsn+/6GhYX7asACLB/Ix8hE/xzQq5fLBTVTKu4ANPD5/5Q9nxI9wL5oa&#10;OuNtWfWcsR7YIUVJ0UBbA9vW9tHxET/HK2aO1tOk4YenbzyNS+9LyJGeCIl9jefsBIB54zz7PSvP&#10;h+Fj1ZhMUvgCiVVW3dDU76mvAODn8/eYre92ThMIhHXzJ4iuL518fBpr0qh25oZr501AZ8Mng560&#10;DcAsls5gBQSH44cLJowY5WpraaynPADRdwaOj8MGYmGoM9nLeYy7g7O1Kdo/45RU1cdn5MWl5YXE&#10;vu41jJ446GiozRjl5u1kPdLZRl9bXeCvPD6/qKI2Jaco7GVmWFJmv1xx4JBqjYkEwoxRbp/PGjvS&#10;2VrMREztbM7juLRzd8NSc4v6dlFfN7s1c8aN93QUmmitO1gS1L/uhGEJWqUQ6dV4jLv9D2vmOwwx&#10;7sO5fD7/SXzaofPBEsUJdrEx+3b1XIEwn2LC4/MfRqUeDLiLZeGWKqRx7qRKUT725ZIf1vrpCuuW&#10;xYFAIFibGiyd5sNqa0/N7T1rLZmksGPZzBM7VghEuhYKn8/v3qkQCAQ7c8Ol03wYzNbXef0zf+sv&#10;pE5jG1ODG4e3YTnYUHh8fkRKzvXQ+DO3n+UWV+IVquubNh45X17TQCAQDHU10W+fpKAw3nOos5XJ&#10;04R0Ts+peDVp1Ks/b/GbMIJI7KIch8uNS8+7+Tzx5PXHfhNG4C3P33X8n5CYzIIyNoc7xEgPPUuR&#10;TJo0wsnKRD/sZRYWaUoakC5fHxcbs6s/bxbIB0VnsK6ERF8JiSmtfuehgYYKLq2uf56U+TwpEwAs&#10;DHVWzxm/aIo3msRiirfLraPbP/v+T6ExkcwMtK/9vGWIsZ7AFS//Gx34MKK6/l3EmeaWNnxJiqJE&#10;Ds/IT84pDHwQoa+tvmzqqNVzxqGp/+aO8zTU0Vh54KyUjMWkaO7kYGF04/A2AYFvhyWOXvvT4Qv3&#10;cYEBQEOt8wttRxKtFVXWfXf2pvfnPwjkk3OzNb9ycDNuEcPR0VAL8t+GCszn8y88jBzx+XdHLt7H&#10;BQaABkanWwiacbm6vun3q/+OWffTnRdJaMteTtZXftokJVMsadFYX1v9n583o8u3DFbr8u/+3PrL&#10;xe7BVDuQblBgxRcAGhjMjUfOrz30N/oYudqYndu3hoj05EqK5Ms/bbJAYt9V1zct2ntq3+nrWKI1&#10;FKpy5++je/q++ibmlmMXPv/xr5Y2Nl7oOdTy1Dcr+5wxuh+RCo2JBMKpb1aiC8C19Ga/XcexHPDd&#10;QaP2CZ0uA8Cj6FcL95xAfx/jPYduWNAZbvTbVXNd36emAIDS6vq5O38Xmg1BgUjUUu/sOXqKGfg0&#10;Pm3x/lNNzBa8ZKbvMCyQ4uAiFRqvmjMOnbE0MJhzv/k9s6Csp/pV9Z2R2rXUVYk9PCvp+aV+u46j&#10;r+HdKz7Bwh2OHma/CkmZWVJVP3/X8Z6i2epoqKGeQOXCUg5ivMwqWLD7BBZdEePbVXMFXvYfnsHX&#10;WFdTbefymfghj8/f+stF0Wmg8ks7Z71kkoIL8jgKkFtc+eWvl/BQx2QS6bs184kEwoG18/FelMPl&#10;rvf/PxHzWiw2Jwabwy0RuXaZWVC27/R1/FCRTDq4YYGI+h+Awdd4g98k9J16MujJi5dZIuoDQG5x&#10;JfpSHO85VETlsJeZ5+6G4YfjPByObVuKmlb8A++LntGi7ae/7Uzr1BPXQ+NvPk/ADyd4Og4fain6&#10;lAFlkDWmUSlonp7Kusbj13pfPmptZydmvcUPJwx3FF3/yMUH6CB56TQf/HNWQTn6C+gOkUCY4NnZ&#10;fkRKdq+3BwCHAu6hayRbPp0izlkDxCBrPGu0OzqXPXX9SfdRq1CeJXQ6WHnYD8ESTfdEO5vz561Q&#10;oX86EfRYdND6GaPc0Dz0T8ULSltDZ1xCYvJOGO7Y09jwAzDIGqNBiGvojKvImrxoboclopGrty+d&#10;Lrr+lZCY7nOw/NLqR9GpIs4iEAjbl3S2nF1Ynia2nfLMrWd4r65AJM4a4y66/sAxmBpTlBRHOHa+&#10;qJ4lZIj5EANAfRPzQVSnPBOHOwoEzRYA87kUKPw35pVoF3m/CcOHWna+uQMfRIp5ewBQ3dD0CjGV&#10;jxnmIP65/ctgajzMzpxM6jSmPk+SzL/1+LUQdPhzcudK1KDYne5DuZ7m3xjmBjqHNi3CD0uq6q+H&#10;ipVuRmj7Xk5Wg2UPGUyN0YwAPD5f0twx+aXV/4TE4IeGOhrHv14hInFO1Ksc9JDV2p6S06OLrrIi&#10;+c89X6ipdI4VDp2/J2Jho4crdv6PaFQKlmHiwzOYGqNZEStr6bjnlPj4Bwaj9pDJXk6nd3/e09o+&#10;ncFCL1FV39jTBnMqRenSTxvRrVNP4tIeRKVIenvoPB4AhoiRpWogGEyN1ZFpcVVDk4iaPcFgtW45&#10;dgGVavYYj7/3r+m+/IBRR2/GP9c2Nguto0VTDTq0FbW7ldU07Dj+Tx9ur7GZhQ4M0cWMD8mgjrkQ&#10;Qz9q/5OI2LS8H//ukmxrirfL8z/3+7jYdK+M2jXrhWk83cf1xdlv0b3LzNa21QfP9S3JHAC0tnfO&#10;knv65Q00g7l+jOqqRO77MlxAcLiGGnXHshl4iZmB9s0jX14PjT97+/mbkkq8nKKkiH9WUe7yjbvZ&#10;mm9eOHmm7zCBO1z5w9n0/NI+3xtFqfP/1cbu4+/4PzKYGjcja3/qqoJLhOKgQCS621u42pobamu0&#10;szloQkoCgbB4yshFk73Dk7NvhyXGZ+RX1NLRgTf22cJId6SzzaLJ3iMcrbq3TyQQ9q2ak/m2LCmr&#10;4FliBrqmJA5qKsroxIHB6ockV31gMDVG38HmBjoKRGKvpmCcYXYWn83wnezlLHobEoFAGO85FDM4&#10;l1TVow5iduaGqVf8u/vVoigpkjEj2oqZozncjpjXbwIfRDxLzBAzn6N1130VqD31QzKYGucUdu4E&#10;VFIkW5noo/1qT/i62u38bKbQx040Zgba6CFFSRHtunuFTFIY5+EwzsMhr7TKPzD4SVxar6eg69Ns&#10;DregXAIn0X5kMDXOeFuK+jj6utmJ1lhPk3Zgnd9/zMH237ExNQj8fn1oQsae/12rrBOVc3ycR6dt&#10;K6eoYrBigQ2mxjV0RmZBGZ4YeKav2/n74T1V9nayPrtvtVDLfmF5TXJOUXp+SQOD1djMUlBQ0FBV&#10;sTLRc7QyGelsI+bDWlheE/kqN/NtWUl1XWNzC5/PV6eqaGuoOluZDrO38HSwFJh2T/ZyGma3Z+OR&#10;8zE9ZBrUUKOOde/U+EVyLwumA8cg+2U+TUjHNfZ2srYy0Rfq9b5kqs/RrUsEIm3RGaxrT+NuhMaL&#10;ePqVFcnjPYd+MWusr5twz/g2NudGaPzFh5E9bSHH3P+01VXnjR++atZY1G6jo6F27dDWHX9cQVeL&#10;cRZP8UbHgGIuWA0Eg+xfXVrdsGr2WOL7xLJqVOXHsa8F6nw2w/fYtiWokbKdzTl7+/l6/4DQhHTR&#10;WUa5Hbz80upbYYnjPYcKzUsenpy9+diFuh7sITit7eyUnKJL/0bVNTV72Fsov+8biETC1JEupVX1&#10;WV03wlApSn/tXY1Pz3KKKo5efCD6EgPHIK8tllbXoz/w+eOHCzjuzPR1O7JlMWrNzyutmvnVL/6B&#10;weJ7L88Z6+HeLaYTxqQRTmPcBf31e4LD7Qi8HzFp8+HEzE4PBSKB8NtXywVMLjuXz9TRUMMPAx9E&#10;iHmJgWDwfX1+/+dfdJ31t+3L8ABpduaGx79egQocnpw9fdvRrAIJdo8ZaGv8tF6UR9WRLUu6O/CK&#10;oKKWvmD38VvPE/ESkgLxzJ7VuF+pt5P1mrnj8b+WVNXfeCakM/9gDP5emFo6w0hX08X63eOrp0nT&#10;1aSFJqSTFIhBh7aiPhjPEjNWHTwn0T5jRTLpysFN1ib6eElhec3Go+enjnRVev9L0lBTsTUzCI6U&#10;YMmBx+c/iUsz0dfCd2xQKUrmhjrBEckmelpB/ltR55Ydx//JGdR4MYOvMQAkZRXMG+ep9v5hcrE2&#10;4/H5rjbmfhNH4HWyiyqWffs/iQRWUiT/vX8tOtpqbmlbtO9USk5RZkHZvPHD8R7CykTfWFczNCFd&#10;/DhcfIDnSZljhtnjv0JrU4Oq+qZfvlyG/i7vR6YMRIADiZAKjdvYnFdvihdM9ML3h41ytfVxscXH&#10;WazW9gV7TtTSexkZoWioUc9/t1bAZXPrsQtYzJCiilolMv46aCgAAAiaSURBVMnLyRr/k5OV6RAj&#10;3bCkTPFnsTwePzw5a8lUH3z8PMXbWUOtc3GpqLJu5YEz7WI7twwQUqExAJTX0ivrGqd4O+PPFjqQ&#10;/vXKI4nmHsOHWl733+pkbYoWhiZkHLvUObhNyiqYO9YD3TrlMMR4mo9rfHqe6LE6CrOljcPtQG0d&#10;OLX05kV7T1YNkv0SRVo0BoCMt2Utbe1jhtkL+MSwOdwD5+6I+b2b6mv7b150YJ2fwGItn89f5x+A&#10;zpE6Onj1DKbAQpOOhtqyaaP0tdXT8orRzUsiaGa1LZk6kqTQxUJS19i85NtTUhI5V+riCCyc6PXr&#10;9qXocg0A8Pj80Pj0exEvw5IyhW43olEpo4fZfTrJe7yno9Cg5OHJ2Uu//Z9AoQKRGBNwQMCOjcHm&#10;cB/Hpd16nhCfni/UQYVGpUwa4TRnrMfEEU4Cm3Gyiyo+P3AW3Wg5uEidxgBwdu+q2WM8hP6pg8cr&#10;LK99U1JZ38RksFrUVVW0aKrWpvrWpgY97XrC2HQ08F74y+7lO5bN2IHsxBF6xTclVQVl1Q0MFoPV&#10;QqOq6Gio2ZkbWhjp9nTFbb9eRGdWg4507THHwK2b3VEgEq1N9a1N9XuqIJQOHi8sSbgL5uO4NNEa&#10;KxCJDhZG2E44MXG1MZcqjQffBiIAjUpBfdtevSkW3+kao43NOX8//MazeLwkq6C8J6NYVmE5Hdk/&#10;fjLoyYmgx5Lu/6czWJEpnU6fbnbmEp0+0Ejdc2xuqIOOubb/drmusXnBxBFTR7oMH2olIgEIj89P&#10;ynz7ICr1fmRyXWPzX/tW43/KLe5x0YLP5+eWVHq/n0RpqVN3nbx2+kboZG/nmaPcxro7iHDCYrBa&#10;w5Ozn8Sn/Rvzys3WHLeJdk9AM7hIncboZIbP5xeUV3M7eOfuhp27G4YFELe3MDLR06JRKaoqygxW&#10;axOztaq+MSO/NKuwy8OK7lgvrxUVT6mkqg7XGFu7ZLa23X2RdPdFEpFAGGKs52hpbKijSaNSKEqK&#10;7RxOM6u1tLohu6i8sLwWt8KiI3Ytka78Hx6p01gTsSG0sTmoRYLBao15/aan9VoBUPd3ZouoUPRM&#10;ZKAu4MjH4/PfllWLE+QL1ZhMIlEpSt0DTgwWUvc+RjtqHq/vMf67BnES97/Z5ysKeHhJVfo3qdO4&#10;BUn/oKKsKGJvi2jQSa2ayGUl9K992KuBgZpcOFyuVKUZkTqNUaM0gUAw1tMUUVkE6JYINHhPd0z1&#10;O20gvWaQ6Yku+3rqBt9+iSJ1Ghd0jQRiZy7BxBTlLdKOo5VJT9UIBIIdsrWuQGQcEhE4IltYJQrS&#10;+QGQOo0ZrFY04yGaD0QiMt52bm4wN9BBH1YUewsj1LG+z1siRiH7o6QtXqbUaQwAcWmdI+dpI136&#10;tm03Lq1L3oGZvm5Cq00b6YJ/bm1n9y0isrqqymhklTpGWJCvQUQaNX6GbDa3MNL17FN2zOqGJvR5&#10;WjLVp/tvhUggLJjQ6YYQnpwtqU0Nw2/CCNw/qYHBTMws6EMjA4c0ahya0GVnUZ+D4twO6zQa25ga&#10;TPdxFagwY5QbGiDtzou+GJnJJNJGv4n4YXBEMrofVRqQRo3ZHG7Q086oDJNGOHkjDhvic/NZAjoX&#10;2vfFHNThmUwi7V45Cz8sq2nomwv0Br+JeJpWHp9/QZKYIR8GadQYAM7eeY53mwQC4cjWxX2IIdvE&#10;bLn0KBo/tDTW27m8c//qtsVTrRBfvj9vhkoaCgIAbM0Mty+Zhh8+ik7NK5UKvwAUKdW4ur4JDY1m&#10;a2Z4aNOnfWjn1PUnqAPJpgWTJ3s5A8AoV1tUmzcllf88jhFyvkhoVMq5/avxvTZtbI7/+eA+3ORA&#10;I0W+PgIk5xTOGz8ctx85W5tyOjoSMt6KPkuAdjanoYmJ5+sjEAjTRrrUNTb/tn0Zrk0Hj7fuUICk&#10;KeopSooXD2x0s+1cRjx26WFowqBteBGB9GrM4Xak5hYtnOiFmzMxL1pJk7FlFpTZWxjhMYTIJIUp&#10;3i5oz38y6MmN0PgezhaOFk316s+bvZw698dGpebsORUknSl0pVdjAKisa2xitkxEwmH6uNjamBlG&#10;pEg2yYlIyZ7s5YxuTsEJTUjfcypIzD3jGCOdbYL8t9qad1rHCstrln//p5g+fh8eqdYYAF69KSaR&#10;FNBxtZ254YKJXuW1DQKRkUTQzuEWVdT6TRguMEXm8/l/3QnDtkGL046JntZPGxb8uM4PXcaorGtc&#10;uPeENPjY9oS0awwAMa/fdPB4Pi62uEJqKsqzx3hM9XZuaWMXVdSKyMBCIBA87Ifs/XzO/lVziN2W&#10;sAgEwmQv5/njh6tQlKrrm3oK96FIJo1xt/9m+cyjW5e4WJsJbLBbsOdEWbXU5XRCkUa/TKHMGz/8&#10;2NYl3T1vWK3tsWl5CRl5ucWVVfVNzJY2irKiuqqKtYm+q63ZmGEOQl1rhVJaXf86r6S4spbe3NLa&#10;zlalKBvpatqYGrjbWwiduT2MTt15/B8pSf4igo9GYwCwMtH/bfuyPkQCQckpqvjncczq2eMs/kPU&#10;u/om5s8Bd69LOFIbLD4mjQGAQCD4TRj+9dIZfVCIzmD9cS3kwoMIbgePTCKtmj1288LJQgdiImhu&#10;aQu8H3H2zvPGZlbvtaWDj0xjDAUicaav26eTvce6O4jjKJKcXXjpUdT9qBQB9wwySWGyl/OSqT6j&#10;3ezwRQWhdPB4L7MK7rxICo5Ilv7OWYCPUmMcTRrVx8XGy9HaxszATF9bS11VRVmJwWptYDAbmphZ&#10;heWJmW8TMt6icVOFokgmudqYeTpYmhnqaKuratFUSQpEVmt7bSOjoLwmu7AiISP/o5MW5+PWWI44&#10;SKm9Wk4/ItdY9pFrLPvINZZ95BrLPnKNZR+5xrKPXGPZR66x7CPXWPaRayz7yDWWfeQayz5yjWUf&#10;ucayj1xj2Ueusewj11j2kWss+/w/vne7RfGIh3MAAAAASUVORK5CYIJQSwMECgAAAAAAAAAhAOgi&#10;dE1EPQIARD0CABUAAABkcnMvbWVkaWEvaW1hZ2UxOC5wbmeJUE5HDQoaCgAAAA1JSERSAAADNAAA&#10;Ac0IBgAAAMhwPo8AAAAJcEhZcwAADsQAAA7EAZUrDhsAACAASURBVHic7N13fFRV3gbw55x7p08m&#10;lYQSIPSOKChWUFEUXSxrW3Xtoq5tLWtbe+911V3XXte+9oYFFRREBOm9B1JJMpl+7znn/WMmEFDf&#10;tRLA5+uHz0Ay5Zx7J+Y+8zsFICIiIiIiIiIiIiIiIiIiIiIiIiIiIiIiIiIiIiIiIiIiIiIiIiIi&#10;IiIiIiIiIiIiIiIiIiIiIiIiIiIiIiIiIiIiIiIiIiIiIiIiIiIiIiIiIiIiIiIiIiIiIiIiIiIi&#10;IiIiIiIiIiIiIiIiIiIiIiIiIiIiIiIiIiIiIiIiIiIiIiIiIiIiIiIiIiIiIiIiIiIiIiIiIiIi&#10;IiIiIiIiIiIiIiIiIiIiIiIiIiIiIiIiIiIiIiIiIiIiIiIiIiIiIiIiIiIiIiIiIiIiIiIiIiIi&#10;IiIiIiIiIiIiIiIiIiIiIiIiIiIiIiIiIiIiIiIiIiIiIiIiIiIiIiIiIiIiIiIiIiIiIiIiIiIi&#10;IiIiIiIiIiIiIiIiIiIiIiIiIiIiIiIiIiIiIiIiIiIiIiIiIiIiIiIiIiIiIiIiIiIiIiIiIiIi&#10;IiIiIiIiIiIiIiIiIiIiIiIiIiIiIiIiIiIiIiIiIiIiIiIiIiIiIiIiIiIiIiIiIiIiIiIiIiIi&#10;IiIiIiIiIiIiIiIiIiIiIiIiIiIiIiIiIiIiIiIiIiIiIiIiIiIiIiIiIiIiIiIiIiIiIiIiIiIi&#10;IiIiIiIiIiIiIiIiIiIiIiIiIqItnWjrBhBtLd77dBa8HgtSSqxaUw/HVRBiw4+QMQYe20J5hyKk&#10;0g4yGRddOhVj+wFd27DVRERERNs2Bhr63Xpj/HQctO9QAF6cc/UjeO71yYjk+VFT34wuHYuFUgpL&#10;V9aKosIwvLYlkikHjc0JqLQDOAqA+Z5nFYDHguXzoCAvgIDfi4yjTGM0gV7dykw646C6NmpKivIQ&#10;bU7gxMN3x53/fg9YWYM3P7oZY0cN2cxHgYiIiGjrxkBD26zbH3oHfzttDBLJNAoGn4nMokex22E3&#10;YtnqOpFMZYRSGkpr4ThKOIvnasDRxkzF4P2vhMe2kM44WLCsGiWFYXg9FhKpDBqaElAZF3DcH35h&#10;jwXL60FhJIhgwIeM46KhKY7+vTrCcRV8Hhtfv3kNhNgJgN/y9+krhBDGtqSxLIlQwGu6dyk1n714&#10;GQoGn4nGmQ8CAO58+D387bQxm+fgEREREW0l7LZuANGv5Q8n341O7QsRCQfw1KuT8K9nPxF3PvK+&#10;qG+ICSeWgig60qye+5De+5jbjOO4xnFUqyKLB4AfAODz2t6iglCobl2snQDyLSkDlpRBKWTQGBPw&#10;BbzeSGl+EN//gYCJNicTjqsyUoqUZYm4pURCCJEI+L2N+R671nHcpBAiA+wNAMoYAyEAbQy8lkRe&#10;OIDPXrwMot2fJGxL+HqPQ1FByISCPtNhp/PMqUfuASGAhcuq8fz9Z26OQ0tERES0xWKFhrY6V9/9&#10;X1x70wtYPPUe9KzYDi++9Qauvuc1rKlulMYYEV1VBzS9rLYbcyVq65tR19CMTCwFpB2Y+hesPntf&#10;2q45nioC0CWRzFQ4rqoQQnROp51Sj8cqVEqXOq4OSykCSmmfJYUQQsAYA6UNYL5vqNkmhIAlBVo9&#10;ztiWTCmtUx6P3WxJUeM4qsHntashxCrbkstDAd9ypfXqwvzQunkf3lQtSo82sCR8kSCKC8MoLcrD&#10;jHevB4qPsiIdCiGEMOUdivQdlx2FMXsdgyUrPkafUZfh8xcuxS5De/3m54GIiIhoS8BAQ1uF/7wx&#10;GUcffSsQn4SBo8chmcqgMZqQ9etiApV15pBT9tOfTpkPx1WIrVkHNLyEEUfeXLh4eXXPRCrTSyk9&#10;wHXVIEepHoAoNdqUKK03vIA2/99Pg2n1RyO7EMD/97NjcqFH5u4nfvD+BoDc8C1LSkgp6gxQ5bHl&#10;YsuSs23LmhMMeBf3qihb8ukLVzag5DCEywrhtS2MHjEAzz/8vkRpgSgpzjPhkF9HwgHMfG88UNQF&#10;111zLK469+AfdYyJiIiItkYMNLRFuvSWF3HLA28hvyCEaCyF7fqVY+WadTKeSIv0wlVmxJEj9dxF&#10;a1C3rhmorMcfT90vNHn6kh6plDM0lXF2VEoPdZXuaYwpMsbA6O9UVbLhJEvnlitr+XnY9HaTRxoB&#10;IcwPfN+0+v73Pvo7t8YYZMMPsCEErSeylR4jhGjwWHK+tOR0v9fzVcDv+Wbkzn2XPvfvdxMoLUC7&#10;4ggG9O6ICc9/Kv19OotgwGt6di3TTc0JCCEw/6MPcOP91+Dys8f+QNOIiIiItj4MNLTF+HzqQpx6&#10;yWNQSqO4MIyGpgSq65pk07pmYVY/rUqHnotoLIn08hoccuKo0JTpS4fEk+k9Mo7aQyndT2ndTX//&#10;kDAXG5ZX3lAxMQbrv/7/h5TfgtnkddGqPa0rQi392Xi+W25Im5RyqWXJuT6v/Wkw4Pt892G9Zr70&#10;6PtJX9dSRPICqPn6PoiuJ1gFBWFTWpynS4sjWLlmHaQUWD7xjs3UVSIiIqLfDgMNtamTL3oU385f&#10;hWnTlwBr1qHXiIGorota0co6HHXsXur9z2ajsT4Ks/ppdNn1wkHN8dSIVNoZ6Sq9s9a68yYBpmVI&#10;mMbGw73aIrD8Gjat9pjc11r6Z62/pxCQUsCScqVty8k+r+ezvJD/s1Vf3jULnY9HYVEY+48chP88&#10;/bGVX16CdkV5avGnXwLhdhh3zlgU5Ydw66VHtkEXiYiIiH4Z+b/vQvTr2/NPtwAYgNmLKuG6CgVF&#10;eRLtC6weXUthYBSkVJGw3+/z2nvmFYRv8/U+9dvK6oaZjdHE/alU5gjXcTtrpQ2McSGECyGyc1uE&#10;kABsGGOhdTXmf8972RK1bndLVcmCEDaEkBDC5PrtwhhXK20cx+2STGaObIwm7q+sbpjp7XXq9HBe&#10;4Baf1zMiPy/og5QKgOrXowPQvrNV3LOD/PyrhUgkMwCAQ067r+16S0RERPQzbG0XeLQVG37IddDa&#10;4LSjR2L6nBV4+d2vZU19szDLHldF252Fhroojjhkl9AnX87bO5nKHJRx1ChX6W6m9eT9DcPHNlRg&#10;WtY9/n2+n01uqJpA64ULNhmmJqWEZcmlHo/1UTjoe32/EQM/evr5z1Il7QtR+80/ILqcYHXqWKQP&#10;2ncHs9cufXHHw+/B7/Xgsxcva6NuEREREf04v8cLQNrM9v3z7Rj/zBMA5mDA6MuxsrLeap6z1HTY&#10;sZ+uqm2CXva46LDTebs3x1JHZhz3IFepLq0m8bcMIRNoXVHcMN+E7+ENzEbzgrJ07usSueMnpIRt&#10;yeVer/1GJBx4cc2UuyeJLiega5d2WDFpjowMrBBdOhUroTRmzVmJEXsMZLAhIiKiLRaHnNFvYuwp&#10;92D0cbcDAD54+m/oOHxfga4nWEccsGNuSJmtPR6rbzjsv8bX+9Rva+qin8UTqbMdx+1itFGthpEJ&#10;ZIeQtbxXW4aQ/fBSyL9frY9Ly9yh7BA8IUTL8DSjtXIctyIeT51bXdc00df71Jl5keDVlpS9IS0N&#10;QJ10+O6YvWStVV5RJj578V0AReiz96U4/e9PtFnniIiIiL4PAw39qr6Zsxzh/qejtj6KeCKN0qHn&#10;SBE53PLYlgGgunYq9vi8noMDvTu9ubqqYVZzLHV1JuMO0lrrViFGAuvnwGQxwPwcLQFnw7+zc3Bk&#10;S7jRSutMxh3UHEtes2JN/Wx/r46v+7yeg3pVlNmAUD6vbdChs1Wy/THygL0Go3uXUpRsfzb+eu2z&#10;bdYpIiIiotZ4gUi/imFjr0F1fRRlxRF06ViMj76YazUtWmPaD6rQVQtWo/uQ7l3r1jUfl0o7xzmu&#10;6t1qSJmTm8ifnRPz+54Ps7m0HPyWeTca2Xk3HiA3JM2WC/1ez1NdOhY9PWfuypWl7QtRM22hLBrS&#10;E7vs0FOnUhmsrmqAAbDw41vaqBtERERErZd9JfoZzrvuOcyqKkZ+XgAd2uVjxryV1qz3H4a/rJ9O&#10;NydNYYfCHbTXc1PduuZ/ptLuaKV0MQzU+uFkQrSuxHAo2eax6TFuqdwYCKFgjNFKt8s4au+Gpvjp&#10;/oCvW15eYGV09bqqYIci8+27T4oGUWaVty80tpRIBQdgh90Oxqp5H7dVf4iIiOh3jIGGfpY9jrgJ&#10;onAIMo7CwfvugA8nzrUWTbjVeEqGGbduFQq69Ntb+Tz3NEUTd6XTzhCT/fTfyYUYmbuAbnk6hpi2&#10;0zInqWUTT2v9fBtjlNbG77hqh1gifYavtGC7SChQ3Vy5anmgrMIs/vRVkQp2sE46Yg8TT6RhlwzF&#10;kF3GYums8W3bIyIiIvpdYaChn2Te4jV4cxowdGAFBvYpx/jPZ1sfPfcEfGUVOlOzEvnlgw7RkS4P&#10;R2OpK13H7WOyQ8hUrvKyIcRsOnmd2trGwSb77/VVG6ONdF3VL55Mn+grrRjl93lqElU1C4PtO5uP&#10;//OSqNUB69iDdzaOq1DldMOZ51yALz5+uQ27Q0RERL8XDDT0o/zzmY9R7XTD5WePRdOqICpTWk54&#10;/kMR7FCik1VrUdil+xg33P2J5nj6IuWqLjBG54KMzG1y2XqZZYaYLVfrzUhNbj+b1sEGrqsqkmn3&#10;GH9Z+V6hoK8ytqZmSaB9e/Phsx/JGqVF7fIa88Xbr6L3Xidh8C4HYfnsD9u2R0RERLRN44Ul/U9D&#10;DrgKM6YuhK8wjNLiiFi1ZK1s37VUVU1dgE7D++65rjF+ZSrj7p3bAFOt3/jSmE0/8aetU8twtJbz&#10;2bJxpyWlhNdrf1AQCd5QNW3x5x137IU1q+rsrt3K1Iolaw1iSey631B88coVbdl+IiIi2oaxQkM/&#10;6PgL/o0F69pDaY2BAyuwem2D3bljka6paTT5hXnbuXmBRxubkzc6jtsNxqjcp/gSxkgIwWFl245N&#10;59nI3DwbZYyB66qe8WT6pEBZwZCigvCshqZ4dbcupahuiNk77dJf1zU0QxRuj37DxmDtwk/btidE&#10;RES0zeE+NPQd8xZXoteeF6NDaQFSCx5GcyxlffnqFZCWcMMhX0m4KO/+tbWNM5LJzIFard8/pvXQ&#10;MgOGmG3RpsGmZcNO12ijk8nMIctX1c0M5QXuCga8RUIKd8prV6K2vtmqn/4Crr/gj2i/41/btgdE&#10;RES0zWGgoY1ce+9r6LfLhVi9tgEvvTNVIHSoJaVUABD0e8/5eubyebF46iytNHJBRsAYG0DrIMMw&#10;s237wWCjlLLi8dT5U79dNjc/L3hm9stCoWRv6+yrnxHJVAZW95Owyx9vaNseEBER0TaDgYbW6zvq&#10;MsyYsxIP33cGXK3tksI8A59HBfyeUf4+42Y2NSfvcxy3BEI4uQnjDDK/b98XbAyEcBzHLWtoij/g&#10;7X3qN6GAd3d4bNWxNN9kMq51zXmHIJFMo2Dwmbj5wbfatgdERES01eMcGsKg/a5ATaor0kqhoSkh&#10;n7nnCWEXl6qunYoL6pPpfzRFk/e4ripDyz4ygA1juGoZtfi+VdE0jHGV0p3iiczJoUigXf+enT5b&#10;Xlmffv+p8RIFYdTXRfHR21/h2ttuwYT3nm/jLhAREdHWihWa37Hxn89B6dBz4bEtfPTiZXAcZYeC&#10;Xg2EdF7I96fJ05fMi8dTp2qtW5Zg9sAYAcC0mvBP1ELkFoMwuRXRPBBCaa1NLJY6671PZ80LBryH&#10;wefT4aDPWF7bNk0vo6q2ET1GXNTWbSciIqKtFC9If6d6jrwYa2oa4fXYyAv5xappi4S/W3vds2tp&#10;+ZKVtfen0pmDjTaAEA6yFRkuwUw/xcZLPRvjAvAIKeD3eV/p26PDmfMWr6lJLa2yeu/eX9c1xExj&#10;NIED9hyMtx47v21bTkRERFsVVmh+hzrs9Fc8ecepSMz7Gq6r7A6l+QY+jw4HfUfPX7J2djKZPtho&#10;4+aGDXkAcJ4M/VQbD0PLVWuMNiqZTB82a8HqOXkh/2EI+lT3LqUmnXEtvfQLvPnoedj+gKvauu1E&#10;RES0FeEcmt+RP5x8NxL+/vB6bHw6ZT7WNgorFAmqfj075lVGE49GY8lrtdL+3KR/O7ffCIMM/RIi&#10;NzzRtNq/xtVK5yXTzpGhorwuwwZXfLhoWXUmbQqsL2YuM7XrmoGCIRiw44FYs3BCW7efiIiItnC8&#10;SP2d2Onga/HVVwsRKggjL+STVV/fp9HxWLTvVDKqvjH2mJNxuwBQuWWYJYeX0W+g9TA0DWMMAMvr&#10;tZcVFYRPrlpTPwGVz6DTzufLxqa4dlyNfXbvj3cev6BtW01ERERbNA45+x0YedTN+Or1q4G1ywEY&#10;uyA/pIF2iBRFbqqpi37oZNwuuaqMZFWGfkOth6FJCCEhhJPJuN1q6qOfRArzrgKGoyg/pAFhZyrr&#10;8M7jF2DImCsxc8Hqtm47ERERbaE45Gwb9tI7U/Hp/AA8toWdRh6KhWvidjAv4HbuUNSuznR4I55M&#10;H2+M0blPy1v2lAEYZOi3tekSz8poI9KOu1egfaedenUre7euIZZISWGfduZ5ur4xhqdemYT6ZRPb&#10;ut1ERES0BeKF6zZqp4OvxeLlNbAsibyQXyz9/H2g8xDToUPhXnXrYv9xHLdlXxmuYPbjmU2O1f+4&#10;9/r78pj+MLPpSmger726rDhy1Nqapi/U0kVy4OgRJpHMmIzrorx9ESb/98q2bjMRERFtQXihtQ3a&#10;8aBrMWdRJaQUCPi81m7DeqnXHn4P+QO7XtwcT92qlW5ZjtkDYwyrMj8YVEyr2w3fMz8iz4iNDqdo&#10;dbvxcWboATYcfwBwYIxHWhL54cBfG+atum/ylLtx+JkPyGg8pZtjSQwf0uMXh5oZc1fin898jP69&#10;OiLg9+KuR97HslW16FhWACkEYok0orEUDtpnCJ7/x18AAI+/9DlOPnLEL+8tERER/ap+zxdR26QR&#10;R96Ez178BOhQioJ2+XbH0gJ3zvgbRbj/Gc/Fk+k/5QKMhjEWshtkAr+P90HrSkBL4GgdVExukrrM&#10;/RFouYdodQtsGlZ+4NXMhtvv3r/ldVWrDUo3hJ4N7fw9hZ2W8yIAKBhjCSkQDPgejs996LQhB1yF&#10;5avrrMaqBoWaOuzwh13xzVvX/uQXGXXsrbjposMwf8laXHjjC8JxlGxatAZIrdBAewO8t+HO1oEC&#10;qk7Ibv1lJC9gIuGAWrmsCjAGp588Gg/ddOKv1nkiIiL6+ey2bgD9evrsfSlOOGw3fPbi3+ENn2oH&#10;/V63qCDUzt9n3BvptLMzNgwxs34HQ8zMd8KEECoXWrKVkU3nkAkBKVpyjHFsy0pIKWpcpRsCfk+D&#10;46jmdNrJ+H2edCjgbRZSJlsXbgAYAWEl05n8WDwd8vs8Qdu28lKpTFhKWWBgylxXhwF4AAhjjPye&#10;ao8GoHLt2biis20HnJa+mdz7UxttdDyeGufvM65XaXHk0MqqhkYZ8ls6L09988nMn/wCux9xI3YY&#10;WIGdtuuB4UPOEB2HDzTpjKtgSQBBIBwAYi33LgMCXoOY1wDQxhgM6lOO6romkU475qGnP8IJFz6M&#10;J+8c9+sdASIiIvpZGGi2AXc98h4eem4CSovzsGxVHVB8lG1Zwg34PYOmzFj6tuO4nfHd+TLb2kXx&#10;xjvTZ6tPBsZoZIOLREuAEdmtUSwpogDWejzWSiHEEkvKZbYtl+WFAqsL84NVtfXN0X1275948s5x&#10;SSG8AEYAXcvhOC6atcYPHUJtNGAMUgtmA/gSAHDi3x7xffLlvFBhfqigqrapQzrjtFPKVLhK9TTG&#10;9HZcVWEM2hljCrT+TtDJhhwhWlWOtsl5T9l+bFgFTcAYJ5XK7Dlh8vxvOncoOiCRTM9PlESkSTka&#10;8Z/25I6jUFFeks2J8gATDvp6JpOZfUJdSwcpVdI5nXFD/vJxPgEhXKVdV6lksEvpOgMs9vs8U3p1&#10;Kxs/adqijOsqoYwxDDNERERbBgaabcC/np0An9eG1gY3/O1fEuXt3byQf+yKyvqXXFf5Npkvsy2F&#10;mU3nvuj1Q7U2hBerJbxYlpwrpZzr89ozPbY1szA/uGTBx7esFAVHAEoBBWEUFkeQzjhoaEoAAogl&#10;0njroxkAHAGoXKAQJltQ+P5GCdMyjM/VAIwxxhx2xv1pAOmGpvi6jOMuhQFiiRR0TSPgsWHWvSj7&#10;7H1Zx4ZovKvjqO0zGXeYq3V/rXQfpXXEGLQOOarVeZSbHIdt4dy2HhroAeBk0k63FWvqZpcVR3bz&#10;+71THFfJ6Fron/Kk+XlBnHXJ4xKdj9f5BaHzl6yovUtpvdGcqGQys9FjYrEUIAXiiTT+9ezHcyrK&#10;2+0fDvpWJ1OOqF+J75TXiIiIaPNjoNmKDd7/ClTVNsF1FWxbikmvPAKUDNf5heFz6hpi92lXA1K4&#10;2HYm/7dUYVqGY7UeRmYjF2KElLAsUW1b1izbkpMCAe/ksuLIjNkf3FiFsqOhIiF4bImiglD2WTOO&#10;AISAgczmj+wcl+ZYCt/MXmE+nbwAl9zyohk5vI+K5AWx+7Be+OSrBRixU5/vNHDS14uw27BeMMbg&#10;P29MxqdTFqDT8PNhWRLNsaTIjwQBk50zYwwElDHQjgaghcDqVMpZnXbcSZn6ZqD+BQwcfXlpTX3z&#10;dolkejfHVXsopQcrbUqM3uha3s0dD5k7PqZV2tp6z7cQG861AKQQ84oKwiuU1ljXGDfRn/h0C5dV&#10;iTGjd9B5IX/wvx9Mu1i5LiBk5nvmMbVqA1qWl1aplDNg5Zr6kxLJzPUAZJddL1Qrv7jzF3eTiIiI&#10;fhkGmq1YTX0zpJQQUoi5428ywBgUdiq+rrEpcaUxxkDm9pcRYmsPMxvPh9mwy3w2xGQrMMqyrJle&#10;j/VxwO99b7t+nb/+8NmPGtGxHbxeG7FEuuW5rNx1skmmMmavo281Vsdis33/LubJu8bpLh2LcN/j&#10;43HkH4ajV0UZmnMPunXG/bi1VYO+L8wAwG7DeuWa+L2H2jQCuP+pD81Zx40CAOz6xxswecYSjD7u&#10;DiRTGaGNETL3YGOM6j7iohpXqfGxpvh4VK7BsLEjSpavrtsulXFGZzJqtKvUdlobu1WV4YfCzdZ3&#10;7rNVJxfG2F6vvbZfz46jauqjNcmUI4X4adUZAPB5bTiuQiye8tuWZRy4gICN7EIMm+7BtOkQRgBA&#10;Ip4OtNxj5eraX9hBIiIi+jUw0GyFBu9/BaKxFJTSkFLIxRNu1SK8CJFuZXc3RhPnGWNUbv6BtRUP&#10;Q2p9Qdkyr0KjdYixZMZjWxN9Xvu1gkjwwxWT7pyXKT8OQgi4Klv0gDFSQCCVdvSg/a4wM9+7XgHA&#10;HQ+/h4tOG4OVX2Rf7OslwIA3r1n/4pef/dt17Ozj98HZx2/8tfHLsr294s5XzPUX/BFaG/QddRkS&#10;yYwQaBluprQxpi6dcT+KRRMfYdXTl3Td7cJB65riox1HHeC4ajeltG99uBHCXT/vJnvBvrXMuWkZ&#10;QqdgjG1ZMtGhtGD0wmVVNcbAVkq7hS3VtZ/0pIAUgJTCbFhoLhdivhtAWyqAuQfnAo9stbT3j1nt&#10;joiIiH5zsq0bQD9dXUMMrlKQUshD9t1eC7EDAp1LHo7GUucZbbIXsdlJ1VtjmGlZ6arlgtKFMTrX&#10;H1taUvl8ns/y8wLndSsv6Z9aMHNUPJH+h6v0PNOy8zwga+qjYvsDdzGDBndTBflBVVYSMbPevyE7&#10;ekkIXHTamDbs4g+74cLDsgsWWBKX/uVARMIBU18bVT17d1I7H7qPaWpOCgMjAWEZY+A4alYsnr4z&#10;tWDBqG7lJQPywv4LfT7PFGlJwBgb2ZXUNIRwcy8hctWtLXX+R0uY0TDGkpZE+9KCQ5qak7PTGddO&#10;1TS6TmMMIb/3Jz9xy+rbrf754x/aMvwNyN7+mL2IiIiIaLNghWYrstthN6KyugFKadi2JYcO7Krv&#10;vebPCPc//cVYPHUEssONrK10gnjrfUh0y6fzAGwhBWzbWurzep4rKQw9t3ziZ/PcHoOQnxcAkBEG&#10;kFpr03uvS7VZ9ZQSQuDYv7yJy88e28Zd+mVOOmKP9X9fXAksBnDyxY+ax2472wBJ9N6rA7QxEjAC&#10;cLSr9JJYPHWXWfbEXeU7nz+kqTl5WCrtHO0q1cNoA2RXfts08AJbzvtko72CpJSIhAMn1q1rHp9O&#10;OzZWzHOBEK6/7zxcee7Bm791G4Y85lrLUENERLQlYIVmK7Jsde36YWZDB3XVLz14lgj3P/2dXJhx&#10;ttIw07KhZcuFrJOrKtiWJd1AwPtmUX74jxeffkD/WDx1ZSrtzgOahRDCchwljjzrVKOWLFW9u7XX&#10;fXt0WD93ZWsPMz/ksdtOAZAEAISDPgzoU67zQn613/GHGcdxBSAsAFDazGhujF152tEjBxTlh47y&#10;+70fSinF+qpNduW77HHfMio2rcOMghAyL+y/snFl7ZPpVXXW+Gcuco2Zgn6jdm6bMENERERbLFZo&#10;tgI9RlyEaCyVm98t5NhRQ/T91x2HvE9nvxWLp8Zg69xjZkNFJju8SAGwIYS0Ldnk89pPl5ZEHlz2&#10;+ex59sAK1NRHAWMspbTZ4cAj9TdTFqh1UsDv8wCYgE9fmNDG3dn8pr9z3fq/73zKf/H+C58ZpJvV&#10;oP0uR019s4QQMpZIp5Np58XUgjkvdthppyGxeGpcMpU5znVVXu6h2SCcnafTVgsIbFj0wRgXQnjy&#10;Qv5/N1XW34DGJXL3Iw5T9z3xIc64/Cks+ey2zdw0IiIi2tKxQrMVaIgmAACWlOLCU0fr+6+7EOH+&#10;p78ciyUPQPaC1LMVhZnvr8gIYXs89qr8vMDVPSvK+sUb4+ek0s48wJUCwvpi2mIMG9xNdWpfqJdX&#10;1uPm645DeuEjeOqu09q6P1uEa88/FEi/AeATaA1U1zRq1EXdr75dCgAWoIXWekZzdcNZ/Xt16hcO&#10;+W+ybasu996RMMZZv4fP5q3YtB5q6ADw+H2et5vnfHi6qX8BffYebZqiSaytaWSYISIiou/FCs0W&#10;bPqcFTj63H8hmcpACCGWfX67EWI0gn0Phd6+lwAAIABJREFUeToWTx2GDZUZbAVhpvWqZRrGZPfH&#10;EULatlwd9HvvGDNy8CMvvDUl3qG0AAAs19Xm/OtP1o6j8PEX8/B1q1XILjvzgbbow1ZhzvgbAQBn&#10;XP4kXnz7K3QozVfdhx6Gb+etlDAQjutWxhrjl+88vM9d8xavGZdIZs52XNUp9z5yALSu9gG/3fuq&#10;9fM70Mbj83u+eebu0/744NM90XmXCyQAHTNpVE65+zdqAhEREW3tWKHZgo099R54bAtejy2WT7zD&#10;iPAf4e9T8e9EKvNnbD3DzL5v1TIJITwej12dnxe49MC9tuvXHE/dG0uk4gDsRDIjEE2ouoZm/dQr&#10;k7DbsF6Y++FNbdqJrdG/bjwB62Y8gAG9OqGqtgk10yZo1E9QyZQjAGOl0059czx1y+gRA/vl5wWu&#10;sWyrEca0VPuyq6Jlz9tvUbFpHXBdGOPx+jyrB/TqtP8lt7yUmTFvpZVIZrTjKoYZIiIi+n8x0Gyh&#10;+o26DMMGVqBDaT4WTRgvIA5AXkXZvam0My43z2BLDzOtg0zLniIGxti2bSUiYf+1I3bq3S/anLw1&#10;lXZiAOzFK2oEahrdlV98bo46cV+YZU+gfsYDOPqgndu4K1u3Nx45D7PevwHALOx//EVYPvG/BmtW&#10;qcZoQsDATiTTzU2N8Wv79+zYLxTy32vZlpNbPCC72lzLPja/dqhpvdeMbcU6dyzab+mq2tqq2ia7&#10;OZZSGcfFy//8DTcEIiIiom0CA80WaOwp92DeRzfjv/8+Fx988I2NLoN0ZEDXS2KJ1Lm5MLOlr2b2&#10;3eFlxlhSShkM+p7p26PDgFgifU3GUQ0GsFdW1otQ0OcuWFpl+uzSD8BXeOGBM9u2B9uo9576G978&#10;6BX02XtXrKlpNAWRoLumulHAGNtx3Kp4Q+y8ivKSAaGg72UhhQVjrI3m1/w61ZqN9pqxLIkO7fIP&#10;XtcYmxtLpOx4XZPrJNPYc+e+2GPH3r9Cr4mIiGhbxkCzhRn6h2vw5lMfARgN0eUEO1QccUvbRY5p&#10;jqduMdro3B4iW2qY2bQq0zK8zPb7vVNKSyJ7JtauOy6eTC/XSttVtU0CxrjzPvrG7LFjb2D5E1jw&#10;8S1t3Ydt3thRQ7Dg41uQXvgIhg2uwIKPxxtUN7qxRFpAG8tx3EXx+auOKC4Mj/X6PAvWLxyQHYYm&#10;WgWbn+M7e83kR4LHV9U2fdzQGLfdxfNdNMWxy/C+eOux83/FXhMREdG2ioFmC7LnUbdgzqJKoDgP&#10;snsn2+v3uvl5gRF1DbFnjdYty9rKLTbMZHdQb12VsW3bihdEguekFjy7czKV+RRp18pkXAlj3EVf&#10;zjMD+5QDeB/vPnFhW7f/d+mDpy/Cvsf9CRXD+2D15HcNGppVxlESxpXptPvWIzefNCgv5L/asq1M&#10;bhiamzu/P6da8529ZiJ5gcvXVdY/7VbWW2b5Ey7wBQ44Zi98+eoVv1GPiYiIaFvDQLOFGDr2Gsxd&#10;vAZej41ISb5VWhxxO3co7Flb3/ymVhq5uQZbcpgRuT1lXBgjhRB2IOB7u0fX0oFN0cT9QAIALJP4&#10;rzpgr+10t66lQPoNzP7gxrZu++/e+KcvwvKJd+Dh5x9C++26o1dFmZ449QGtjbFq6qNOc3Pyuory&#10;kkF+v3dCbu5W62oN8ONCzaZ7zdiRsP9fjatqb0LtfDnmTyPU0ef+C0MOuArvPHHBb9pfIiIi2rYw&#10;0GwhmqIJBPwehEM+2a1ziRrct7xg1dqG952MG8mFBGsLDDMbhphlP3Vvqco0FBWETkjOX/aHRDKz&#10;3GhtH3DiXehUVqhKh56LlWvXYdnnd7R122kT4/40ElVT70U0lsQ+f74dQb9XPf3fLwDAzmTchakF&#10;H+xVEAle0GrRACcXUP5XteY7e80E/N43o7M//ItZ9yL67L2/WVvdiPlL1mJGq81CiYiIiH4M7kOz&#10;Beg58mLsskNPzF1UiWlvXavXoCcCffd6MZNxukMKB9n9WjbXRoc/1oaL1Gz1yIIQdsDveb9XRdlJ&#10;i5fXrAUyMp1xgLTjvvPE2xh93P6Y++FNeP+btm76jzN30Wr069kJ02cvhzIKNfXNWLqiGuuaYqhv&#10;iMHjsVBTHwUEcEeJi3DYD5EfgTt3EUQoCFlSBKt7N8h2RTBraxF97GkU3HQFPH16tXXX/l/fvns9&#10;AKD3/lfg23f/C5QNcjOOK4EVuqk5eXf3ziXvVlY3PpJKO7vBGNPq/LeEmtahO/u+bQkz2nj8Ae+0&#10;95+84LA7Hx6ALrteKLU2OhpLYe1X92zurhIREdE2YEv6tP936b4nxuPcE28H8AFQdKQFr63ySiK3&#10;NMdSl+Q+AffkLhqBLed8tVRlAMCBMR7LkgiH/Jc0zZpyW6+99sXKynr7pMN3d6fNXo41NU247dIj&#10;cOwhu7Z1u7/X9DnLcNzf/olzjhmF3j3LMWHKXDRG44jGktAawnVdUVMfFbXroqiua0IimYGrDLqV&#10;tzOz379DAxorjj0TkeJ8iEge1DMvWbopCpMXhiwtgWxfCllSbCCFgWUZEQ5DFhfCs/twmCdeQcpj&#10;EDrrFHiHDGrrQ/Ed2x94FWrqoiguDKNzx2K8/eF0u2P7InfNV/9BZOCh18bi6at0dn5XNnh/d5PX&#10;lveKC2Nsr9ezclDf8qGxeKquoSlhCQElBHDJGQfi/FP2+0370mfvS0WXTsXG57ELP/pi7txkIt0e&#10;Umr8uEq1i+wHQDcBuByABWMUVjz5WzaZiIiIfgRWaNrQdvtfgQtveB4oK4YVOtn2+Ww3FPAdXtcQ&#10;uyS3B4i9ft7BlhFmWi/HnJ3YDXi8Xs/C0uK8P6+uapgKLBSx+B7CktL91xMfYo/d+6Ny8t049pC2&#10;3xzxi28W4OMv5uDgfYfhpvtfx3P3nY17Hn0H9z7+nujaoUg8+foXorq2USz59DNtzDf6udcn4utZ&#10;y0w0ljS2JWHJDX+yizQAgA9AEgBy00kASKmEJQHLgrAsCNuG8PsgwiHIXYYh9MexWCuE9PbeSYjS&#10;dkBxoUnc/4iJ3fOQqTnvdBSddj6CF5yF9BvvwLfPnvDuMLiNjhgw/e3sELBuR9yItx97Bijp6aYd&#10;VwLVOtoYv7qsfeHEdY3xpx3HLcN3N3v9zl4zXTsV77doWVWdUsZ2lXILIkFUTb0P50+9r836SERE&#10;RFs3Bpo2lHYU8iMBuEGf5fXYbiTs77Nsdd1TrVY025KWZ970AlVCCDsY8L70t3H7H/fAUx+n4Sh7&#10;zAnXuisq642UEv17dcTnL/69TRu9aEUVnnt9Igb37Yyvvl2M1VUNuOWfr4sVa2tlu2Gno27aU/qe&#10;x141k6YtMOuaErlHBQHAalccCQYDvuJkOtM5GPCVF+aH/OXti3plHBWOJ9Ph/Lzg16u3O/ZBx1XC&#10;KogYGQpABPwB9O11FYTIh9+3zjTHFiPgTwmPp1IEAytFWbt6AAkBK5uIjIEIBmBtPxjNZ50i8joO&#10;lGruAsSvv13L/HyTnjwN8Xc+gpo5G4EjDoKnR7c2OY4TX7ocZ1z+BN4YPwMBv1d3P/haTP1yvp1I&#10;ZcZvP6DLoFkLVj+TTDmjc0HcwJhs1WP9XjMWOpYWjF3XGJufSGZsN5pwYUkUdW6H6jbp0W/j3sc/&#10;wF///iRgDIbs0BON0QSEEKKhKS7yQn6Y3HyjxmgCZe3yjVLaCAEs/ex2AMAFN/wHd195TNt2opV/&#10;PvMx/vLnvQEAg8dciTXVDSiMhCAExKLlNaKkKAy/1yNcpWBZElII09CUQDjoMz0qSjFnYaUpiAQx&#10;dtQQVNVG0RiN47Rj9sLhY4a1cc9+mR3+cDU8toUOpQX47KsF6FhaIJatrhNBvxdery2kEMg4rlFK&#10;o2NZgamsbjRjRg7CmppGNDYl8M3b17Z1FzZy5FkPIBIOIBDw4o3x05FMOfDYEj26lgnAQAiBeDKN&#10;hUurTUEkACklLhy3PzKOizkLK3HUgTthv5FbXoW5tbseeQ8XnLo/AGC7MVdiRWU9KspLxJIVNcJj&#10;WwiFfFCuFpYlkXZc0xRNoGdFmWmMJowUAiOH98Hy1XVQWuOqcw/GmD3b7oMmIvouBpo2suNB1yAc&#10;9MN1lejbo4Parl9n3x0Pv/eKclWgZXjOFhVmNsyXcWGMLaVEJOz/e+OsJTdPmbEUjqss1DW57z55&#10;IQbtdwUqJ9+NyjZo6Mz5K/D2x9PRqX0Rjv/jQejZpQwrK+vEF9MWim/mLBc1Ux9S517zuFm5pl5J&#10;IQDkwefzFAcD3m5F+aH+AZ9nh7wD92i/48GXD0qmMmWJVMYnhQgrraGUhtIaRhsobdC9S+nwxm9f&#10;fBCIwh12jjBBnxFKR9SyFZeapihg24AlIZbZUFIA2sTEG++l0j5ftWeHkdNlUUE1fL5vRCi4EH7f&#10;UgmsE1IoWBZku2JMuucm7NhxoGVvP9CIzp203b0CSwG0/88r0DV18I7eE95+fTbbsf3XjScCALrv&#10;cRFuuOBQ7DfyGNct2tWOxlK1yfkz94sM3OGG5njycqNNdlU+QLbsNRPJCxxbXdc0IZNxbaxY6gIh&#10;/OPJv+GcE/bZbO3/rez759tRWpyHZ+89A389aTTKdz5fNDQl5IwPvjFX3XayfuGtr4yUwkgp1o/U&#10;lFLA67FQ3rkdxj/zpBDd6qzSkoju0aVU9977UkSbk+hUVohpb12z2fpx96Mf4PyzHsCIg4ajvEMR&#10;XFfhmnteEwWDzxTNsZSc+e5kbcwHep8/347q2iYjAGNJCcuS0MbAkhJSZhc7tGwLkXAAwwZ1w/hn&#10;7hL3zVgq8yvKIKUwTc1J3XGn8yClwM7b90BF53a44+9H/Wr9OHjcvRjctzOuv/CPMMZgwOjLUVnV&#10;ILxeW2hthOsqCCHg89omlXYQDvrN9gO6mHTGRTKVQVVtExZ/ettGz3nJLS/BVS7uefQD2LYFx3Gx&#10;orJeTpk8X6DqOTXoqJvN8sp6I6WAlTsGUkoYAxTmh/Dtu9dDFB5h5Xduh4JIUANFBuiAv177d3wx&#10;bTGmvnH1r9b//+Wv1z6LeYvX4otvFkMAGNS3HOMnzpFKGxGtrAfWfasffv7f5q5H3kNRQci4bjas&#10;ej02SorCWPLpbRBiR3HO7BUyv3MJhBDmlXe/Nuh8PGD9jHWGtIHXZ2OXHXqaqtomuEphUJ/OeO3f&#10;5/6ifp5z9TMQArjvmusBLMA/nvwQRUPOkk3NSfntuxP0Lf+8RL87Ydb6n01LShhpYFkClsqeQ7/P&#10;g27lJZj48uV4Zv4RVqRTCfw+j37o2U/MQafeg2Wr6rCmphHXnX8Izjp+6/9/GdHWjKuctYHtD7wK&#10;U9/4EoeM3gGLP/1avPXsJ7jnsQ8eTaedAbm5CDa2nEUANl6hKruKWXNJUfgPjU2Jm4FKMW/xGmFJ&#10;oezOJRhywFWY9f4NbdLQ6XOW4fZ/v4VoPIElK6uw2+HnWqL8CGuf3QcZS0othVBCCNi21SuSFziy&#10;Z9eyO7c74OQJdz3y9qyJUxdOnTFvxZPzl6z565rqhqOWr67tX10fLY4lUuFoLGniibSbzjiuq7Sr&#10;gUx2WpOIASr36gJCSEBIDaDBGAOjlGPSGVc3x10djRkdS4RVVW2Ju2LVAFNd82e1YPGFatbcZ9Xn&#10;k6em73hglmfo3p/Ibl3vEJG8Q2DbXcsBIBtwtPfwg1Ariq38kWMtZ/I0uN/ORuzsSxC9fvOvFrf0&#10;89tx8z/fBtoPhjHGjcaSEpiCaF3TFcUF4eMsyzIwxoIxmdxeM5c2rKl/LrNmXW6vmc8xYPTQbSLM&#10;dN/jIox/5iI8c8/p6Dj8PInCI6xwyG8MjIJt6cvOPFD6vHZnIcSOliX3lFLsK6XcXQgxzOf1dO3R&#10;tdQLRAwAVwqhv3z1YbF67Tpr+JDuyM8LoHzn8/Hi21N/0z6MPu52AAV44uWJGLbv9pi9oFI+9/pk&#10;68UH7hYBn8doYzQAF7C1EAJdOhb7fV5PBYAhUoidpBR7SyH2l1KMklLuIQSG2ZbsU1wQLunZtZ0F&#10;tDOQUhljlCWlnvLaVVhb22g5rhJj9hyMO/5+FDoOPw8X3/TCL+7LhMnzMenrRXjylUnos/elEGXH&#10;WEMHdoXHtozWRhtjlDFQ2VujAej8vIB567HnxeyFlWLG3JVYvLQKDz33yfrn3POoW/CPJ8fj8Zcm&#10;ok+PDsJ1lfXA9cdBABqAAvqiIBLMl0IMklLsIqUcbUk5Skqxq2WJgcUF4YgQoiXkq07tCw3a72/1&#10;GHGguO+J8Zj69UIMOeCqX9z3/+WBpz5C+S4XoEunYvTqVoZQwCub4ylr0suXw7IsbbRRkEIB+ebU&#10;o0aI4oJwoLQ4rzCSF+hQEAmWtm+XH4mEA97sr4KggRTKGKOkFDoc9BlobYSA+Un/ZX+/GK/HNp++&#10;8KhwXCWSKQeTpi362f3c8083o9Pw82CMwaLl1SjZfl+JkqOsrp2KYda/l736kjMOREEkWCSEGCik&#10;2MmSck8pxf5Syr2klMMBDAn4PeWdOxZ5AaClvz6vbV57+GXx7oRZVnM8JeqXVOGsvz6EkUfd/Guc&#10;JiL6mVih2cx2PPhaLF9VB3QqxXnX/8e2e1S4kbzAKQ1N8WPRMvF4y1kEYMPkf2Mc5ObLVJQXH7B6&#10;bcMSpDL2rocd7a6taUQw6EPDzAcxY3HbNVZpg7TjIBZPwev1QAihAIH8vGBeMODbpWfXstHtSy/d&#10;882Ppw9Ipx2/4yporWGMASCMkEID0EJA2LYlAAhjDCAhAGEhu++KgVl/XuRGp2jDlizZnyshLAAS&#10;Vi6cCujcZwjGGGOglYGBNE3NEgIdTVO0I6TcEx7PhXrh0linHfaejbzwJBEMvCvbFX0JICEsCwj4&#10;gfwQTH09kHZ++wP7PSY8fxl2P/wGLFlZi7yQX+986PWY/P40qyHof6Z9af7imrrofx1XtY+E/f9o&#10;XLvuVtSulfsce6A65eJH0W/UZZizDew/FPB7EUuk0GPkxUIUHiG7DuiqkP0ku9Tntcegomyf/MFn&#10;DXdd1QEGoaZoYv2bRWljZs5fFZ+9sLIh0HfAHNuyJnls612gZBoA9frD54nSoWeLmrUN+sgDL8ew&#10;sdfgjGP3wql/GvmrtP28657D7AWr8eGzF+ODpy9Cx+HniW/nrZRm2eOqZIdzdPZefni9die/1zMQ&#10;xgxN9+40RMpx3Z9+dVIHY0y+NsZfVddkZSudGyhtTHM8lX7ujclJS4p1/j7Dl1pSLLJt66tgwPsV&#10;gHnGQPm8Nk459R6r087n69r6qLntrlcxcL8rcNrRI3Huifv+rH6dc80zCPi9CPg98Pu8gIDyeu2g&#10;ZclO+XmB9qm0W5DOOFJKibywPxGPp2q0MdWArPLYFgAIWNKc/pcHsMcRN2Lpqjo0x1PYYUBXTJ25&#10;zOrdrb1asGSt2mPHPtLn9ewWKso7yI3svtvbH3/bUyldEE+kPNnwAhgNGGOc1z+c3uTvM265JcVk&#10;27Y+CQf94yFEc35eAEII64hDd1Pzl65F2bBz0b5d/vpVBn8th//lfixZWYOzjh8FYBRuc1xZPW0x&#10;yof30ch+MIPOu1zQz3XVzsF2+du7hYP7BPudVp5Ku8VfTl9iSyFsA6O1Nq4AMsF+p9W4Sq+xLblU&#10;SjkvGPBO0dosBYRC9n+IP/HDOAMhhAD80VDQBymFEEKY4SffjbceO/9HP8tZVz2NjybNRVF+GPde&#10;tQ9O+/sT1rpvJ+rSoSM1hEAo4Av5fZ6dlNLDM3267+jvM66v6+r22ug8IYSnoTG+oUXGQGmjvpy2&#10;JDFZLGkK9D1tlQC+8XisLwJ+zxeAf7mBUd06t8Py1XXWTtt1U2trGlGy/dkYd/SeuPniw3/aISCi&#10;X4yBZjNzHIVw0AdTmi+9Htv1+ex+K9esezA3TEduQfNmNt5fBvD4/d5JY0cNOfCrb5c2GRgbNd+6&#10;l5x+Ec686mlcesYBOGfy5pn4/+HM5Xjw/enQ2qAsP4R4OoNn/joWQwd2g9/rQSjoh9Y6UhAJ7Tt0&#10;aK9Dzr/+6b1S6UynTMaFozRyUVFJIYwQQkgpW8KLRDZxCJNLObkjgVa/o//neVl/T7PJYwxEqycT&#10;gMhGI1sCBtrAGBhjkEoLk0qFEY3uLGrtnfXqygvdY05fZe+846ciP/IqQsGPrX49m8yaamTaZ7D8&#10;43Mg7RCE5YFKZ5eRzq84AIXdfttVwya+fAUAoGjfv6N/z4748tUrlOh0nN3YlJjcoTR/ZFNz8uTG&#10;mQ9eOubEu7Cyst7UrWtGczyFeR9t5Z9k5s5rYv6/Eep/ulVR3k4tsS3l8dgDwqUF589ZVHmoVrrI&#10;mI2v67SGzp357PsNCGulw66DzhBi/3gyfb2v9/afB/zeexKoeNXn9Rjp91gaH6g9dz4Zj730+a/S&#10;/CEHXIV7rjoGQAU6DT9PVs5fLXxeWwmRLTf6vPbwvLB/dKb3zqOWrqwdqpQOm1b93qhPykBnKxUt&#10;Py8tffMD8CugEEAPAPvGk5kzG6MJ7et96nSf1/O212M/BSmXBP1eaG2s444fpeYsrMTdj77/s/tm&#10;SQGfz4P27fIR8Hv9y9rl3/zUK18cqo0pr6mLWq1/eqtqAUDArm9u9PcZOE1KcbaQYn446BOxdc3m&#10;85cmAl1K4ThK1ky7T/v7jFORvEAoHPKf4O8z7kzHUQO01hu9vlKmpfLQcp490ChRrioBMCyRypz9&#10;yZfz1kSKI89JS9wugJoXH7hdlO9yCFJpxyxcVoXdDrsRk165/Gcfg9auvfc13Pnwewj4veg76jIx&#10;f84K6bEtBduCz+vpmxcOHJ3udepBa6obBiltrE3PsdIbatAtEvF0JwhsnwGQEBlEY0kIYA1smTHm&#10;ZwQaKU1zPOUP9dv1y2GDKo5dU92YWr12HTp3KPrRT7HDH67GAw+8BU9hGE3NCfnqw++ieHB3BQTh&#10;9Vi7htrlH/vB53PGukp1NgbfeS8bfO/72FJK5QHIcx1VDoFdEqnMWU3RZNLfp2Kiz2u/WBgJPicE&#10;EpeccSBOuugRKzr7JXXTN//Ah5OuxdTXN98wQiJioNmsxpxwJ9598kIMG3sNln5+uxZCwNf71CeV&#10;q7xb2LyZ1mFGQQhPKOj7b2zOvw4bMPpy09SctJMpx0WwN2568C1UTr57s4SZhz6Yjs/mrkbAkrjx&#10;qN1x2r/Hy9dufwMTP79ON9z4Ena69CkU1DbJ+saYDgX9u8xbXPlyNJZdgQwCWgqhbUsKZEOLbJmg&#10;nbvd1P9zDlr/MhTf+ev63+hCbBqGWr7fMp4wF3RM64cJSGEAaSCgjdYGiZQ0iWRn0xj9M6pr/myt&#10;a3wifeVNJwFpiSP20V3Peg2fnC8Q6QpZ0OdYdNrjDg3LixWfXoRguyFo1//Y/31wf4E5429CWcmt&#10;uVGJo9y4t7Pl99kLm6obLwWApStrRSbjmKZmjcopbb/a3S8mBEJBnxCRw6xI11IVCnqLwqUFNyxb&#10;VXuacpWVu5ebq7K2DOvNXiRteLuYVrcaxhitjJ1Weo+M4+4R6LvvJz6f/Revx16QCh9qdSwrVF07&#10;FcM95Drc8fejMGKnnz53avgh12PlmjokUxnseNC1mDp1oeX12gpSwLasrpFw4Hhf73GHu0oN1mqj&#10;C3WF7MfoG/qx8c/Hpv8233OrYYzUylhppYemM+7QeDJ9SahT8X+CAe/VHo+18um7nhH999kdQgjT&#10;edcLUJgfwsyfWK3o070DXnhjirV4WZUqKY6cEo2lzoM2La3TLUubbGi3EY7WBY6DUdV1Tfck58/f&#10;H0hh4H6jMeu9G+DpeYrt89kuUIpwyH/yf16ffLXjqi65n1kNIfR3jon4zrFY/8doIxztdnQc928z&#10;5qw8OT8SvGIduvyzfbsCJFO10nWVnr1wNYYfch2mvPbLhqH9H3vXHR9VsbafmXPO9nRCC72F3gTp&#10;IlVAEKQIAooioDQrKl5BxYa9gtj1KkVEEVEEkY70DoEEAiGBFFI3m2w/Z2a+P3Y32UAaCHrv/fL4&#10;i2Q3Z8o7M2fmfedt3Ue+jOcf+wyoHQkpitLuNzXhCfEXmUGvtDM1qfVMclrOaMZ4sBCj+c+f4DV7&#10;JUgQTUIQzoQEoLZfkx+Iylk5BJ4XAg6Xd+TqDYcetRW6XoMQUt/uLS+XpUpFq4HPovfNsTj86wIg&#10;4gHJaNAxKDJkmfY1NW/zdHpW/sCg9czhmzeUQmdp6zggnAboBWPMyBgb4PaoA9ZuOjIv1GJ8f2i/&#10;dh9IEmWI7CcNvu8dpqoMDXs9Cb1ORsJ/+wVOFarwX4IqH5q/CVOe/hL7j50H6O04eChRJvUmIbT1&#10;9Bc9Xq0zfNnT/xOFGe6PZLbIcWrnyCH3vyNyrXbKGNciw8xo3q3FXz50K4OPNhxG3xdWICbSjG7N&#10;amH211toi9hZ1KCTOEw6Xj3MZIytHYH6USGoXyOcL3lpMlZ+8PA2WZZOgQCSRDW/XYwkhJCETxES&#10;fIhdFUiJAzuI8RMl/kFpn0r/prjq4n8F/JHCJFBCIElcCHjAOKBXNkpdboJ0czeyR/oZK7oQ6EIA&#10;Khk4lY38+KJa9OLGyTSs3mCYqnfF2XXjkXdm9dWSeVXYsuJpdL5jARAZBWTmM5dbJeBcajtoPgiB&#10;UNn/iDAjBKAyOE7t5JAkZtAro/48kHjS7nBPZxqTQIgKQrjf3FCCb51V9CPB9/4DhGiCC83l8vQ5&#10;fzHneKjFOB4mPXt8ymu0c9uG6NahMR5ZsOyaup6RlQ9KCDgXZMFjIwCJMoNeibXUivw86WL2KVuh&#10;60WvV23LGRcgRAMhDIQIEEJBiAQhZPg1mJX88T0rRIA+6q+PQQiVaUzvcLjvO3kmLd5o0E0HtYjV&#10;H88SEqVElijsDvdV0xh3Jg1wewG3Fx6PWh9CAJR4/e0S/w/1/5DAmIMQuFze6uFtW0thbToJu8ND&#10;SOgoSVFkzWTQxeqb3fFnbl7hF6qq1fPnB/NFFvDRVvGYBN5lX7schKiaxiLz8h0fmVrEroltWNMY&#10;FmLker0iUUpw/mIODhw/f03zDACXM62VAAAgAElEQVQ9R7+C3au/A4SA3qSXjHodH9y7jRISYXnr&#10;fGrOUafTM5ZpTIIQwfPsm6dimsr+KZ5TyT+G3H9e+ASGyv4Ul1MhBDxebSCSDwIpv/N1W4+VS+PO&#10;A2dQo9PD8HhV7D2aBISOknSKzMJCjLXNjWp9l5VbuNnp8gzkjHP/HHP/nPv6HrxGK7eGJT+9gTWs&#10;aRqrbyt0vRPaevoxvU7pC4myDf9+Ag6nh6iahhyr/ZrnsApVqMLVoUpD8zfhcFwKLGY9WOv6kk6R&#10;NEWRu2Zk5c/3+8sE+838k7hcmJFCLcbXCi5ZnxHiJGp3eZSqKuMa42jWsAYO/brghnbm803Hsfl4&#10;MiiAZ0Z0xbMrdkr7X5/Nuz6ziEOWEW7Sd248rNPc2176sf7Kx4f2OnvJ6tp/Lhw9xyyQCCWehnWi&#10;fy6wu1oyxkFICVOIGzPQl9dahuTi60hFlhlF6p3imgTXk5CwVMPbL/3Ck5LBftvGm/X1UEBw2Vh9&#10;OvPaulPZvJAQnCKSHqeW9qXV2o1E02E/ck9hBlK2zYEutD5qdZz9l8gsCwfWPo+XPlwLj0eFAER0&#10;ZAiLO5MKTeOYeW9fdG77Xy7Q+G6TJUuYCfa0Uzykzi3vZufZHxXFiUVlCKEEBfQglXin/bf6BPC9&#10;f4GLDZWpTJdjLVwWXSc6PJvQjx5/5BMJjp8YDMN9GpariIzVbvB8AIDLrZJ6tSPF4FvbIjTc/Eri&#10;+cynNI0FzgHVF9kCFKX58l2bXx+5rJzwh3yX4FvXmqYxU16+46OQFvU6NW9S+4EH//W12Lonniiy&#10;JBrf8hTO7XijzMovB2McoAQgBKLYWqo8jUOxnyAhLD89j/e/7SayadlzQPQIZjHpJ55LyfpU05gR&#10;vvGR4EsgK/xlKjMewesg0J7iZ+aZ0+kZ/uOGgztGDrqpb8K5jMKs3EIqUcLvn/N5pekOxl0zF+P7&#10;xT8DqAvUi5bMJj0LCzU2nvjYp6s9HtUXa5gQDQFB+urnubR1XZm1XkZtRPj7AsZ5gzEzpsvpWfla&#10;3OnUMosknMtA77ELQSkFBMie1fMEao5nFrN+9ImE1C81jYUAYEV1F79XwbRVtsNlrWECn+aRedxq&#10;qyytYHN4rcgX8rN7Lhjar7346fdDVK8Dr9f9CUSGm3H0txevcmCqUIUqXA2qBJq/AZ3veAEH1r6A&#10;toPmYem701jPzs1giJ36MWcc/pue/wTtTOCg5RBCEEKk8DDTK9aLOfOQt4807/cMJEq5Xifjli6x&#10;fzmkZnn47s94rNmfiAf6tcGU/m2RNn853fHSStFr3l0MaIpws75P/Ym95qw/cn6I3e2FTpbw+L+3&#10;31bg8qxhnEsdWzfgISYD9HrlmwtpOU8UOtw6SqgQ5QoQxaiUETi54pdKW46XtHop/yl/GwRCMCJJ&#10;lEaEr3L0vdMuBJfU36aw5p13CAA0fmWP2Zort4Xmtt4d2qj3aqqY3qQKDlDJgIPvEhoRezcOvbGC&#10;f7kdOL95FiIaD0d4g2tzvC4P82ffUer3X//9wdiuLwKmMVzY7aeWwhA7dVOh3d3Pb5IJFDO5f+U9&#10;Dk5IqoASxhmXcvPti6vFRGUX2l2rOH9AEkIwq81RQVUl8faz4zDn1ZU4vWWhIITAfOjsGqfbO9xP&#10;l08YC2bUgcoy61eLAHMo/KZOAcaeF9pdk0NbP6T/5NW3JwInxK3jXsO27+ZizIzFWPXRzMpVXnaX&#10;y/pDIOgJAJDQmhFS9ahQDeiI0JoRC3OshXP9/o0afOMD/w19eXWW20X/HAeYYgrA63Z7O63ecGit&#10;+/RnfdZsPMyfe2c12bL8abFx5zCMH9610pW3uW0eflh/EKgRBdlilEIsBlY9KrR9YnLWVs2rhYMS&#10;r58OuagfN2aerwmaxk2ccz2E0GJqRsB2ovTnbp/8LixmAzgXJHHb64KQEwiLDnspO7dwHi95wUD8&#10;83U9z9fgNewXTqFxxml+gfMFc4uWTd+d/+HEiY9N4nsOnyM6RfpPiVhahSr8T6NKoLnBGDr5XRxP&#10;uAhYRuJ4XIrca+TLWmi4+QWPV2sHn6mZ8h8kzAgIAUKJFBlueTE3OfN5WP8krQdOhserCsY5Mg68&#10;jzU3KIrskt8Po9DlxbgXvkP9JjUx9p2fCXrPoxaDjkHRwWzQ9an/0JR/7YhP6+90qwCEoIR4VMYN&#10;F3ML7kvZEb8GXk08sGCUeHz8OAKEJrQbMmqT3ekZAiIYBORKqVECvEqQffcVKPWIuuxLv2Tkq47g&#10;cifx0pottSUCgAmJmI0gjRssl2JqAm6PyE/fTRN/Gc2pbLyFex0tAHi516Hzqs4xmid/TFjD3j8S&#10;2fA6odIBSReC2Akx0ifPj+Ie2zlxYessZB75CLK5BqKajSq3X1UA/OZF0OnlJlLs+C0ul7cPCFS/&#10;djXANF2PdzhwS+4LfU0I4xqX8m2ObxvXr35U1Vii26PShnWjuXnw/EpHxOrXoyVOJaZJxubTWES7&#10;mbOtNsdwCOEBIUqQVunvZG6DmULqH1+1wO6eEN62V2J+focF27Yck4C2bN/RpL+pR4TOmtRfe/XJ&#10;0TC3mLa8oNB1t19gJUUCwPWJPhk8xwAhOgBet0e9NbT1Qx+MmPDGw/CotFpkCAttM/2qKvaqGkLM&#10;BgiTQdIpEouKsDQ9l5K1XfNqoaBEBaC7DoL39UbR1idRQmrXiJCpRCFJUqlb4rAH3oPGGPLyHdi3&#10;5jlBdAkwt6y32FbomlF0wSCEAt96vpF0Bq9h2T+fqsPpmWBu0QZL3/1wIhAnuox4EWOHdkFYyEJs&#10;X/nMDepKFapQhSofmhuMtEwrIsLMiG4WQ2NiorR69aLbO5ye5/wHmVwhl3vjUcLMjFBCo8ItL+Qm&#10;XXoe1oOky4jpIIQITePI2P/+DevEog2H8PXWOCSk5eHlhwbC7lblxjXCBShlJr18U/0p/X7ZGZ+6&#10;JSXb1t/p9nJKoFFfeFS94AL5Ds+AqbMHN5r08BD++7kc0uXOabTbqLtRo1roUp0igXPhPxyFKOmn&#10;WwxCfMnVOBcQnEOitHQblRJTFvAZ9f2/hD9wkE9NZaa5HAs1DoCQEMuunH8vPpi58gvId/Ti9rRt&#10;xJG6FZo9dQJnHgCEglABQOOqS6jOS6NcWYf3m2v3/JZIhmaEyMxUo5Pgnnyp5s3zobpzkHdmJXJP&#10;/1Bh36oACYBQNTbJ5fb2ASWaXxi4cVEJA0INJaqmMf2F9NyPknb8hPR9nwqTSYcL6XmVrmrc7CXw&#10;Jn7B3Kc/g8PpmRS0/9Cg/v8TDG5g7yGB/bDA7nqhXp3orpG1I1lYmx40Isx0Y3tQfHHheWXOKBib&#10;T/3F4fTc7feVoUFj5Ovv9UNAOyT8a4nbHZ7ZtRvV7BPRsCYLbT1dqh4ZguFTK7fvDp38Lobc2hbV&#10;IiykY+t6bHCftqbk1Jy1akCYKWbyy6KjyPEdxRtksM9LcDCAKzfQa0dRPYwLZObYtMxsG6w2xxX1&#10;z397NX754klMGNEN+9ZsowgZiZBmMW85nJ4ZQfMlVUL4vJzOsmhFpWgNXsOA6nB5JoS27vUmIu/C&#10;vk1HpMen3Ibte+IxZe5XVzcyVahCFSqNKoHmBmLE1PdxJC4FNaPDkH34Q562bxmycgo+YIwT+KKa&#10;XW6b+3fj8mhmUojZ8EbOuYwFsB2jPUdPAQDh9qg4/+eNsRlaf+Qc5q3YgVmDbsK+baeQkJZH543u&#10;AUWWNLNeiYltXffT348mH0zJsg11uL2cEqJRQogIaBd9vIjmcKumA4kZY389lISD5y7RNk3r8Icn&#10;DcKMiQN+M5sMqVwIyR+pplRQQqBpDHkFdlBKIUsS8mx2aBqDL6pzMUpeYpNAN67EX59V30HKhSA6&#10;GYgMXxrR4VZEd7hVyo05QGp2mstqdX0hiqn2ERAcACgCeXB8aXN8go0jc6IjbedxfWTzd2RjdAih&#10;Mtv28ETizj1FnZkHEffNaGQceBuFaXv+cof/Z+HPpCq48DkEF/se3KgbYJ+A4atfAaC5PWr/qA6D&#10;RhtiJ4jft8dJEiX44bf9lars4PFk0nHo8+h0x4JoxnmdojbK738x43olk8v8P5r/J/CZl/J8xbQW&#10;M4SMM47svIJX845uhu3EryLEYkCbQfMqRec1wa99oxI1GptP+8Xl8g4FLtO+3TiBLyDUEBDCOeew&#10;2hwLrccWoyBuCYupGYHk1JxKVZSQdAnvzL8b5w4m0m2/HcRPGw696/GozYvMzMqnIzBnxG8GzSCE&#10;L5gBFz6hzvfZN/eB+bq+gg1kmToIoR4hgAvpuSX+tnbTESxc8iuAfpg44yOZNqzPo5rUnmZ3up/w&#10;n1+VmS/fmi42r2ZFn7mg4PxyWrWi+Sl7PRe/q8WCOSt0uOdEN6gxylK/OjM2nyqFh1uQmWO7XkNV&#10;hSpU4TJUmZzdQOw7dh4WixFb98TLhtipmkGvPGgrcPZCIIHmP6v2D5g7wB/pRjEbdZ8VZOY/jYKt&#10;pOPQ2YJxIdweFYnbXr8hHfhg3UHMW/4nGtcMxzPLtmPh6n1yqEmvAUBMhGXGu+sOvZJnd4cLLgSl&#10;hAGQBCATQPg95okABKGEaIzhks15d85Xs94AwJ76ZgumPPOZJFFqax1bZ62t0DnDnyX6ijVPKYXX&#10;qyI8zIxnZgxHreoR0CsyLqTnYNG3G2HNd8Bo0IELgaK8E2XMWiDrZrnu/hX8veTDRIAzmRgsOUqv&#10;rj8Jjwf83AXutiVST0Eik3Thd3DNXQ2EBpx8fd0oEmx8GhumOvW84MJjl/Y+f5dijpkf0QxfSfpQ&#10;ISkWufmYTzSP7SwuHX4b2fHLEd1ifGV79/8HJUPS0qDfr7RhLGaqgr79C5ocX1tEcIFCu+tpb+IX&#10;PwBgre9YgAXvr61UFcmp2QFBXM8YV4IpK63FIEd5wBeNSviZOqmoTNnUcL/Qd3XajWLncOb2qH2i&#10;bxrQW1XZ9rjTabRJg+q83LJ/DRSA4Fy0c7u97eBj2Iv9ZUqf48DNRglntysc7CsHEkS75vaoXaI6&#10;zBquqtrPh+NSpMKTH1cYvnjsrI/QqF40ojvOptVb1GU6Rb4lPSt/GnwCZknfqMtpAYrXpy/nmAxf&#10;ADguUWpVFMmpqsykMW4hhOhF0R7o25PLGaeS7ZR8Ly7fAhkAKks0ceWibzTAQWL7DhHB7P+L7/+M&#10;qHALXK0bSrJENYtZ3yntUv4nfh8nUsE7VpJOIJAmgfqD3Xl0ipxPKfFqGreomhYGECmI1kDS6/Jo&#10;DRZqIBhHfoFz0W2922wutLvyM7Js5JfPH/2nLTKqUIX/WVQJNDcIM+Z9g8Uv3YOGvZ4kIRaDZjEZ&#10;qh84fv5V4dsQgxmifwLFB7IQKgDFYtL/YD/12zQhLqBZ37koKHQJWfbekBj6S3fE4UhSJh6+/VHg&#10;jiEw6mVp5eN3sPd+PaSFmXTt60xb8uHxC9k9VVUDoVSllMh+jUyRIBOoy2/BTAHwAqenzYAXV/Z1&#10;uNU/VMZp/x6thV4nw6jXLc3Iyp9hd7gplUhx2jsAkkTh9WrQ6WS88fR4xJ1Jxesf+5jEIbe2xytP&#10;jMXcN1YgK8cGSZZgMenBSzE5Q2nfCKCIKQxKwFdcokLRxhcMgEqURob/7ln4fqbgXMKOF9nJZz/n&#10;xmig0Z097xFchS+00xX5dEoINgJC09z5MVx1flnn1lvGE9n0CJF0p75u/yBG/TqOeguSefLvk5C+&#10;/02Ya3REWP1+5fXt/xtKalMvj3oEIEgI0Pw31wENOPczv/Qypq4yG0DgeQqAaxrvVOvmR3p7vWz7&#10;+QvZtFHd6Eox+pXgoi6ngaP4AkACAEIpKCUOCJEtSdRqNOhyNY27uBBMlqnZ7VFrCi6qcyFqcMZ9&#10;tBczvRVps3wvg398BBdwOr33O9JytoNxGJvXwdnzmWjSsEZlyL06+LVv/n95UH8D/SptfAQA5tdq&#10;UASEvkCUuGLGN7iOivrhY4S5gNPlneJKOP8zIMSwB97DL188Wm7Rof3aYdW6A8g58rsADDC16DbP&#10;H3SGo6KgM8XaCgpCZJ0iHTHolY9DQ4y7dLKc0bZFXW3vkXOyREmIy6O2cbq8t6kam8SKI4lVnBC6&#10;WGAKCMOXPScoKIVep6zVmrSEAGjC5oWMkNeKnji4+Sja39oWR9YtYIQQOGOnfsIYC7xv5dEYPHc+&#10;OgFZUeSLer2ywmLSbwwxG05XjwqxN6wbzQ+fTJG9Xq261eZo5/aow9xebTTTmL6StAbolECJqqpa&#10;ze37EhYUZuY/Ai4oYGGdhs3BwV9eKHMuq1CFKlwbqkzObhBW/bYfhDRAcsJFeuJoEo7HX3hJU7VI&#10;+OLt0woO9xsPH4OlAlD0emWT/dQnY+55bD5qdX6EFhS6RJ7NcUOEmSPnM7Fy12mEGvU4dWE1QkJN&#10;cqTFwACQJrUinv/tcNKB1NyCnqrGNEopJ4DiHyhBgswIgq75iAAIJYS7vBrOZxVM3LMjHgf/TCB9&#10;erXj3y96FP9+e8aeELNxLwBKRFEiPFBK4HR54XJ78djkIRBC4Pl3v8fZ5Es4nZSBPUcS0a1jU3y/&#10;6BF89NID6Nu1JQodbkiEls4hXj6bFL5U205XSRGMBl67cvU4AsTvMG3QgdStvUzu1wty356w5fxB&#10;28+5R7SYPOUmpjn6+K17aCkVBsYrINgoIBJnTNVUR2Z/R9qOw4qp5pwGfQDZUI2DyHKnR7yQzLWQ&#10;k7Acrvy/yRn7vxcBc6yAkKP5TVVkEKJQyfcfocQXVcr33mu+kkUmLJVB4PaZc85RYHfflZuWg9wL&#10;WSQy3FypCmJqRCC2YU20aFzLK1GqlkMDgxBFzK0kUaHXKwcsFsOr0ZGWQXVqRrT9ZOF9zb1Jlzra&#10;Thwe4IhPucN1Nv3OwrgzA9XEb9v279mqZbUIS0+L2fCuLEsu+PJ3aAGzrgpoDhbe4FW1/iPG9Tb1&#10;HNyJn7+QjSXLt1RyuK4SFWvfLjfH4n6zJJlSKlMffCG7hQgIQwy+eauI5qJeBGlp4FW1vk37dKzX&#10;6JYO/PDJFLLom03lFr7nzoex+/BZWqPTYFGna/9Obo86wN+uVC6jH8TkE0oRYjY84038oqPT5f3U&#10;62UnVY3lqRorAJDncHlTGOO/uguds1s2qd3SYND9Bl9+Il40hmWPsYAQhFDq1emUbL1BsRmMulyD&#10;UZdtNOkvGYz6XKNBt/zD5yd8MnVcb7RsUquEVmrMzMWAxYCjcSkSaXAfItrNmOP2qB1RModb2fCb&#10;M0IISiWK0BDjgnF3dIm1W+1PM8Y3FzrcqVyIfI9XK2CM59mdngRV4ysdF7MnNq4X3cpk0q/10yqC&#10;BLPy2hTwXxg7Xd6pLdo1rN+wZV0W02UquXt4t3K7WoUqVOHaUKWhuQHoMeplFNrd0NoNpZJEmEGv&#10;65yeaZ2G4k3unzY1C/jwKDqdfOau2zuPONUsBpt2naSMC04pwSev3ocxQxZf14Y/XHcIE977FTXC&#10;TTiXmU9aNplFak+6VYuwGNrWffDjry7l2ztqGgeVqAYh5MsEGX/nS3Dp8Bt9CBBCBePIs7uHLXx8&#10;aA2nV8vccTGXdLh9LgXAIsMt/861FnZVNSYIhaCEwOH0kG4dm2H6hP5o26I+Es6lYd1Xc/Hakp9R&#10;P6Ya7rmzFz77bguaNKiJZT//ifmzRiI0xISffj8As8ng71HwNJa0PoGqgYRYINVrBu3UaUCSfIe+&#10;wwUYDH6lStHVNEAICKUQjAWo4xBcIhbLyfCVX2wEgIJX3mCu7M8lAkAJrT9OaG6QgDlE2Qi6ZRaU&#10;+G6RNea16zlLerPtgz0HUn34VCrpUw69L0vRHeZwcCYubn8C2aeWIrrlxGud8v9lXH7rCwAylaiq&#10;1ykbZYnuNJv0FyWJagV2V3Wm8U5ejQ3TVC0SgAi6Ea/cXlCS0e+76af50pbd8WzF2r2Y/85qvPT4&#10;yHKL39q1ufjmnakAkK1vNiWPMdQI6r/w7wcUgEQohSzRM0aD7ruIMNMPKbvePuGpdy8gAJNRj7RL&#10;VoAVACgkgAXQBAAnAK8QQuR5VbbLbnfvatW8zuLE85dWeb1aB/gSGwb2vgqpBSAY5zH7jya1FxC7&#10;hQAdN/Rm/vazlSh99ShL+1aqORahFIpMT8uytMFs1B+XJGpljIc4Xd7mjLH+HpV19ucm0lCcY+xq&#10;9nyNMW7Ks9pvcbi8SwHQWff2r8DsLA05l/IJhIA5wjK+lJQAVyKgRfILMxFhprvyrPZV/r/KhIAX&#10;Otzi9LkM2J1uyJIEABSEEI3xVPfpfbcbm3dd5nJ5xsMntFZ4thECXY1qoVN7d4n9/WRiekioxaAZ&#10;DTpBCLD+67X5b3y6Hk63F3qdjMlPflFUbtXimWjWdy6JDDMzs1EXuWP/mbn+/pemTStBZZAwI8my&#10;5IyOCrkjI8O6WaIUID46GePiYkYe8gucyMt3QJYpCAGFRCEEzjnjTw8Pa9PybVuh63G/v07A1K5U&#10;MoNMz1SmMWNKWu4Mp83xNISg67YcY299th5zpg4uf0qrUIUqXBWqNDTXGVv3xOPwyRS0a1kX1mMb&#10;Rc7hP5GTV/h60AFz7QnI/jqCN3dZliVHgzrVhm3bm+A4n5ojudxermoMw/q1x5ghna9rw09+sxWz&#10;Z3yM+LRcONyqNK1/O4EmNXmdSMu0n/efPZCaU9CRMa5SSoTwCTNXmJcBJThzX9ZzJsC58DMd0Owu&#10;b8RP+8/e9dXWOOxLzKDNG9fmt/dpj1s6N19rMuqsQgiZEiLcHhVNG9TCc7PvxBuf/oJ1Ww5j6U9/&#10;4uUPV+Otf03AnKlDcf+TH+NkYioK7S788cdBPPX6ckwY3gNR4RZoGrtyGgOX3IH/aQy6gX1guGcM&#10;oGpF5mdyp/YgesXHUAjuK+Y3S+OFhQHyACEEkWXQyIjvc5vezHKa3Szldb+ImL5fsbqDVxu5t2CU&#10;4AwAKU07UxqCHVtlEIkLzlTVlT2gMGX9EckQOU7SR7B6t7wmuFpIVftFpGyaitQ9L1/9hP9vI/jG&#10;XvMzhNRsMnzdsG50K1dC8lC7w/0653y5prHvvV5tkfNi9n2d2zZoFmIxvk8oJX5hhl+1pgYAY7zp&#10;5Ke+aPntmt3wqhp98bE7Kyz47YptIFFjKal+t1AU+aT/a9Xffw4hZEIJNRh0O6pHhYx89anRrQvy&#10;7c9rGgtkApEEIHm8Ktm8Ox6G2OZo0W+4aNirg2jQs42ofXNX0X7Ic8jKLfCZ1hEohXb3uWH9O/RW&#10;FDkJQsjwmWhVtPkF/q5xLmB3ujtkZNlwKSuf5uVfXe6dv4jLBVYOEFmnk09XjwoZs+bTR1o78+yP&#10;elXtS01jPzHGv3HkFf7Lfebzm2tGh92u6OQUP80aKh8KmxQxyULA5VFvdRc64S5wVliwzaApEGnf&#10;MpG+lKiq1r+ovorN/BgAmI26N/LS81Yhp0DpOPR5Eh5q0godbt6meR1xdvsbYteqZ4VOkYTtbDoD&#10;oFltDunOB6fg1y8euU+nk09VOL9BAR8yc2zPLX3vQXet6LBszoVVVVm+qrJ8wEUK7C44XR7k5Tvw&#10;1VtTAAB3P/wxAODMmTS692AiDp5InqlqLAo+7QytQJgJCG0SpRTVIkOG5Re4NkPVlEMnkgnVK1pW&#10;eh6PirCIrSueFvGbFooZ9/QVBp0ibCf2MdgymMvjlYDtsJ1IesJi0q+A39cJ5dsMl9C4aRq766nZ&#10;ww1TJg1gl7Lzq4SZKlThBqBKoLnOSEnLRbWIEPy44ZBkbtFHRLXvMdLjUfvAd3CUp/6/0Qg2L5Co&#10;RFEtMmR0elb+mRyrXc4vcDJCCOrUjMDnr0++rg3PX7EDb97bByhwo3akRa4RbmY9WtTRN+nb5puj&#10;Kdmf5NvdOkqJRggp1bysJBHFmhmmarAYdQgx6gjngkiUEFVjSLc6JqR+OgNpn81gXfvdLF5evEZ6&#10;cdHq9PAw8y+UEhBCuMPlIeOGdcNPGw9i987j2LwrDuOGdcOeQ2fw9Q87kHQhCw6XB48/cDvWbzsK&#10;yWxEQlI60jKtaFSvOjyqikCi6GCQgEmZyw25XSuY58+B0rMbpBbNILJzITVpCOPUeyAYB42KhGn6&#10;ZEBjPm2OyQT9kAE+fxufgCMTo0GlbVqslPv0hNShjfDkJUo5h15GzqGXhzLV1dBn2nI5E1Hu8go2&#10;Q6MAUQCiMW9hhDc/cYUxuv1iAFQx1+RENsr2iy7EdH0WF3e/cO0L4H8LwQ7hKriQFUXOrVEtdIgj&#10;M+9+t0dN9Jv/BXxPJEKIDIlKOkXOLcy2PRoRZppGKAm++a9Mu0WMvhBCsjs8rbJyCpCVV0jOX8yu&#10;sPCSt6bAWD2MmKuFwmLSf00pBbjQ+wUZSa9XNkdHhvRzn/6jt9Pl/cnt9qogRGJc0A63Pwdc+IU5&#10;Th1n0yf2FTtWPgP36c8Qv3khzu98C8l/voX0/e/h6G8vgnMh8o+v5yh0qXk2u27zrlOF1SItDxNK&#10;gx2yK2MeRCAEGBetkG8H8gr53Dd+rMw4XQ9c4XNBKJEsFsOS3758vI3Hq/1QPSpEA4QE/xwDkEAg&#10;A/WJV9V+GzO4cweDQXfiMka/4okOYs41jbdC+jIgYxnrMqL8LPNZOQUkputjaNZ3bjPGRAv/1+Wd&#10;7wEtoSzJUnbH1vVfu7VvWzTu1FSrGR0mQi1GOOM/xc7v/wUAaNeyHrIOfQi4fkbN2lGwO9xs3dbj&#10;8qBJ76gmo35hkNle6TQGBT1QNdaxWodZ92zefQrHEy7KF9JzSdLFbNK8Xz9RYHfD49UwbliXoqLb&#10;9yWgSe+nMODWtuzOwZ0sTpf3wRLamfI2PN86YiAEoSHGZy9l27a4CpwKLi1X962ZL9o1rwtkLEPC&#10;5oVo2qAmAGDBY3fi/J9vYeeB71Cve1eEmA2sQc85tNvIXujctuEsWZFy/JovXol3lwBgqsYbfP3D&#10;zj7frd2LlLRc6Z7HPq2oXBWqUIWrRJVAc51x3/RFsJj1+GHxDGY/9QktdHheFMW3bv+kmVngpooT&#10;QhAWYnzkUrZtg91ql10Jh2XN06AAACAASURBVDSeV4jYRrUQt/GV6944D+z5TWsRvSxptSLMTWOm&#10;fnQw6ZL1Hq+qaZQSLoCAViZghVUqgp1oFEXG+F4t0C22NqBqwm9KJfKd7i4jXl9984AXv8ePB5No&#10;/x6txYAebVCvVtRyg14B54LKlAqL2SBOJ6XDXC0MW/achE6RcXbH++jQqgHqx1TDqsWPIDoyBA+O&#10;749HJw8GBRBmMcLtVUGLLl1LvkKB81VwDlojGsSoB9HrINWtDalRfZiffRxK316Q27SA4f7xULp3&#10;BjEZILxe6IcPhn7snYCiEHDBCKUgoSHrPR8sPO3+7F2qjBrI8079LqynN0B1Zt4ruBc+F6LLhb8y&#10;eIorPxZpawihnDOVqfa0GfEre+6WTTVqUdmsRcTWpxsnE3zS/YWKJ/p/HyWFGSEUg1F3onVsTDu7&#10;w70eblXinFMhNvLQUKOWdehDlpmey/Q6WUNBBruUbSPItsl5GdbPQszG14KYrcoxu0FO4x5Va+0p&#10;cEItcOKBp76ssOhDE/pgwohuzBG/AZkHj6wLCzXOlRQpwWDQ/RAdGTrIc+ZAf7dH2wJ4CQDp+3UH&#10;gItZLDOngHtVBsAKYA+ee3h4ue0cW/8SOg69F0pkCHrc1NSbf/wjpO97b51OkU4EgndUuA8GXfoI&#10;IZpBrwCyhCMHzlRI53VAsDDDAuZYkWGW6faL2TM27DihCiHk6fO+ATJXsB43NWUFdhdrHVuHNYmt&#10;oz392pvC7fYqOw6ctjapX/0OSZbs8OVFuZoobf7xEY1j+86NiO07F+dSssocs8NxyXC6vbTA7kJe&#10;viOWcS6j+KalbI2J/xm9Tv5xx9bj1m1bjkvntu8VaZesSNr5ZpmdaxNbB/ZCFxrXjWad2jZAy6a1&#10;f5MkmgN/rqYyC/pNwwQXcLg8Qz0pWbDFpXBCIJJ2vCkSNi+E9dhi5B1djPeeK460mH4hGxnZNmnP&#10;4bPYeeDMII2xGPguCCtj7cAAyIoiJf782cNvrP5kFtq3b6QJIdB77Gs48lvZgmKvzs1wYfc7YEwg&#10;OTWH7zl8Vt66Jz7PYjJ86D/PA8E+ygLx91EIzuF0ewfabQ44rHZ8++60ivpdhSpU4SpRJdBcR3QY&#10;8hxM1UKReD5THj7tQ0S2n/mQV9Vawaee/ie1MwEmTAMgG426b60JqR8gOYXeM/YWjWkH0OXWttj7&#10;0/wb0jQlAIa9Ski9aFE70nLX97tPH0i32lsLQKWESKI4RFfA+Kr8+igB96gY06M5akVY0KB6GCyh&#10;JqIxTiglzOnRcCo1754/DpzDjiPJpGvHZnz913Pxw0eP/RFiMcYBoIwLbitwkmYNa0GWJCx9dybO&#10;XcjCv978DnVrRaFj64bYe+QsWt32JJ5cuAz1Y6rhh48eQ7a1EGfOX4JBr/NHO7ust5QAgoMoMiDL&#10;4Jey4f7hFyh9esE4eyrkZo1BLWbohw+B4a7hULp2gty2FeT2rWF6chZ0PbsIpVN7AaeTEIMepFaN&#10;pXLvYVB63U6yI/4gMbc8xmN6Ph3LvYW3+W4HSRETQUDgk+nK4GGu/KpIWyN8phtUCKFqzuwutqS1&#10;RxRTzR6KqSav1bMR7VEVyflyzYxiMOj2zrinb/cCuzuNca7AuYYN79+RN+n9NGzHl/hKpS+D7cQS&#10;tB7YBw3rRov2gzuxD16/Hy/PGfmCTpGT4dPkVMzkAyVuv4UQTWDQAXqd2Prd3AqL3vngB8i12vHq&#10;4sUQYgesGXmva2e/aOU+lzHG41V/B/IJIKQxM54VzRrWYBcz8jB17liI81/h5FVechz+dQFax8ag&#10;ZdMYoPZEicRMhCTRbb53o8ifpFxKA794vFo0MlcA1lX87nG3XFU/rhmXabIjw82jcvPtH6PQJa3b&#10;eoyEhhi18xez0fq2Z/Hb14/Dm/gFdnz/DGrVCMfri36B45JVTc2wKicT05NNBt0rRcxv5fb+ossJ&#10;VePVKCE1Ch1uKIpcZtkRD34I4QshAsZ4I/8GWr4AFRReWKfIm3XhZujCzAB24Nj6l8ot+sfSJ/HV&#10;O1PhdHvFntU7ye4fd+VRQo4ERq9MugJBFwBoGr/p9fcfUu57YiSvyCJv8G0d4UhIFfbTqXC4PBP8&#10;YZqLzT7LoTIgRJmN+g8HTHxLGzf7Yzk9M1/cNOwFHFj7fLntBvDa06OB5HOoUzOC1a9TDeGhpmUS&#10;JR4U+8OWjSANkterdUfaUiBjGes/sWyBsQpVqMK1oUqguU5494vfcWRvAhrVjSbD+rfX7h/T0+Rw&#10;ep5GcZjmytrJX28EIrL4gwAo8c/OHDZ17NRBaNSrk4g/m4FGvZ/CvjXP3bAOMC6ADCsRl6ywOTx9&#10;C1zeMBDiJqQ4ghkqcdgXRTbz25x5VA05BU7oZAmaLyyyIADljMPqcI/+8tEhEYtmDGSnhZ406/u4&#10;1LTv4zwyzLJMkihMRp1Y9dtecWvXluK7Dx/GrkNnMPPZz5GVY4PRoMND8z7HkD4dsOSlB9C3eytQ&#10;StHjplisWrcXXq+G4jv1ktNK9AYIjYFEhINGRQKUQtt/GErHNtCOnwTPyYWWkAj1z70gkRFgyReg&#10;dOsE/bDbwK35EA4neE6eAKUSzOaL+semb9A//TCkdq25K+sotaftgDPn+GiuuRRf7hlBimRAAjDV&#10;DsG9vgADpDhlSPkooSFQQCSNeQpquHKO/qkLbzpQH9mSNxw5oGqvCNLMGE26AwseG9Fn654Ee36B&#10;U3a5VRVho5GSnotzO964omjcxleQnmlFWqZVPPbicvnRBcs9RoPycdBNb2V9oPzMLquH5O3AhXXi&#10;nc83VFhwzaeP4Nipi9i+77TPJ4EL+s2PuzgYo0JAuu3e2eKWLrHscFwyut3UBPnHP8Jnr91/lQNU&#10;jCPrXsQ788bBHGaCMdQMRZaOX2UVBAKQJRr6/pcbLS+8twZWW8W+JH8RV0T9igg1jym0u1fD7ZUn&#10;PDKcVYsIEQadgpwjixD3e0lBb+f3/8IjUwcBVitiG9XUurRvhDbN63why9SKgOBaeX8pLoQgFy9Z&#10;61ttTuQXlO0/1KlNAzicbjhcHtgKnVH+k6Yye6okSVSEmA1J1aNCERluFiMf+rBSnbt/TC/k5TuA&#10;6EiCGuEQQqT6/1Qp+gRE9N7DZ6unZ1oRFWEps58fL9uCM+czSYfBnfhNQzpHqyoLSLW0EtoZAUCW&#10;JWqvVzvyp4Z1q6FWdBjLs9kxaWSPynQTADByUCcMnTwSHVrVFym71pHkP9edk2XpsP/P5c9pkAkh&#10;FyK2WZ+5MbF95yLhbPo/5khbhSr8r6Iqytl1gtujAoqMuNOpUtyZNC081DTDq7J68IdG/oe0M8EH&#10;tCzJklq7RvjY97/6w6NqmkQJYYQSpOx6+7o1uPbcCuzP2gkuOPSSAUyopMCxQjw6607+7qSBIOTO&#10;h5rMHGJMyrLdK4RQiS8s8xUBAAIfAidFSZsqn1Fats2JXi3qYsnvR+B2qZAU6rupJNAKnJ6an28+&#10;MSKn0PWVEIK2bVGPR0eGQK+TV6Zdypunacx8OilDfLxsE755ewasNgeWffgwGtWtDo9Xw+crt6JL&#10;+yYgBIgINWPb3lPgXKBOrSjsPXo2iOLLppRpIJRAuDVo8Wfg+Xk9uDUfLD0T6oEj0I++A971m+Dd&#10;vAM8NR2eP7ZB16cXtPgz4BmZwnv0BLSTCZyYTZSEhaxyjJ9WCAHJ/eMdrGWPgwyAFP9d93GcayBE&#10;8huuCwJCwbyFiGp1H3SWGGQceAOCe0BlMwj1XySWKVNf/r3vVpPKhlOKqXqcrA+D154qPjzwLc4X&#10;pOHtvk+DQ8Wq+I0Y13LoNayS/0IUmyAper1yZuKI7v2X/7zXnZFlk1RV08JDTWjeoTHWf/14mVUc&#10;3/AydE2noFb1cEYIgU4nryl0uF/hTARueiu3RwhAojTUK5JkANq42UsqRULSzjfRpcMSVIsIwVNP&#10;jOTPvPkDeo3uxXOsduRa7VjyyiR0btsQi3ZUqroKcee0D0AoEZQD4aGmFFuhC7iaPZAAjHH9il/2&#10;6VSNwZrvuJoAClePoFwphBJEhpsfzM0r/AEeVT70x6vaN6t34Xj8xXITDb///AS0HTQfxze8JBB1&#10;lwSQbFN02EZNZWPh08RJlQwKIwghMOjkMI1xCCGIq4wHJ43qgdXLtgKUwlQrUu90eQImzqKigASM&#10;ceelHJvNtz0IEXc6rTJ9AwCMGtwJX7+1ikCSYakR4cy3VRi0oagvjAn9tr0JoVyINM7L9i96aEJf&#10;mFpMo5ey8pnRqLuZcR4JfxLOCtoS8AkbkiTRA8c3bEsFGJk5f7o4cvICHpk8sNJ0AsCvXz4G1J8E&#10;VGtHQQhTZGmfx6N2Q/EZWxHNnDERVmB3NXA4PWkCgmzbmyBu7dr8qvpRhSpUoWxUCTTXCc889ima&#10;dW9JakaHaUaDErZ5d/zjl4WV/PtvZEr6zdCwEOOMixl5J5iqySh0a/roUDSoG33dmvvl/HfYkbYR&#10;OkkPmcrktjp3igNZO4RDO0cLo37j4993kt+Pvi1ua994UoPpH9dJziroC4IrhJpgYSZwv0WC+CAu&#10;BExmA5Y/OgynUnPh8mogsl+YAUApIR5VQ4bVMeH8knVfAQ7+5M8viWnDn6KAdL7j0G4b7U73nQa9&#10;ws5dyJS37DmJT5ZvgsY4LmXn4/359yIyzIL8Aif2HknE9z/vArjA0L4d4XC6Lzu7Slp2CK8KQQiE&#10;yw3tyHGoB46AGA2wPzEfwu2B++sV0OLiQcwmqIeOwrt2A+TGDcGSkiF3uQnav78DPB6ZVouEVL/u&#10;UlqzBoTbJVzZ8TRx7ShOZWNvrjpaE0I5IZT6gi8RcG8hwhoMQlTzibi4/TFQKiO82RjY0/6E6sgA&#10;qFRG1NyAxVnRBw2CK5IhPC2s0fBBzqzD6ZrHSvdoCv8z/TBSCtKke359khV6fczLt3FrcE/rEddn&#10;Af0nw2+CJMuStV7tqBG/7zhRUOhwy6rKNCpRtGhSG3tWz6uwmlbNYpBvc4hPFt6HAT1bJeqbTTnp&#10;ZbwtKs/sEhDA49UstW5+1MS5KHC6PZVm9Fd8ML3E5/R9xb93vs7J/tZ89gjQ4D4AgDPNY/V/fVX7&#10;oMa4fPTUBQUQPk3vjYR/rwQhksVseDP3QvanKHBK9z86XFv0zSZs2nUKF3e/U2E1xzf4TLZomBkQ&#10;gE4nb3W6vWODTBYrA0EIIEk0SghfXPq406loHVvnygcFfPmuBEBoUP2VaIoQEKNBR/0BGHDmbOUF&#10;mu37EoAQs4BE4XJ7dZUu6Ael1G82Vr51nNPuDnR2QJC5Wfn+M0EJbBVZ2u2p0xAghC568R52rUfx&#10;8g+mY8KjH/sto3E6SGgs/yLCn4tICAGPV2vpVbVdhBCyc//f4hNWhSr8v0GVQHMdcNPQ53Ho0Fmc&#10;ScqQzpy/pIWFGB/UNFYLJbUzfzcCm6wKQDEZdd/lnU79HC4nfWXRbO3ZWa+gRbfbcOg6MTHfnf4c&#10;uzO2QKYKFKqjNYy1OSFUp5eM4SFKaBYPt9L8qL38rbUe+vYv+/jjQ2++PWbakm3peYVdCCElhBoS&#10;7OlOCBjnvkhglEBSJIhCN9q0a4CYqBC8uGo3LiRnQx9hhsZ8ZmdcCAoB5Npdt076cFobl1c7sfp4&#10;Ku11Vz9CCEFEqPnbbKv9To9HJdl5hYJSAqNBRzZsPADFYsTeo2fx3MMjERVuweG48yCyhCnj+qJa&#10;ZAh2HkiAxWQIsiC83NXe/5kSQFZAdAA4hyiwAxKF59eNIHodIMuwz3keoBSOl9+G8HohXG6wU2c4&#10;MRokYjLttC39+IgASNQr73NHxgKJEApDVOtxgqsQXOOcOWWqM/tMywRHWMMhyIn7HPa0HWg4aCmo&#10;YkL+2TWQdCGgigWaK7vI5aaYA75CmJElfWiOuVb3Pq7soxc1d658kBu17abm5KP+z4sRPz3Evh36&#10;Jib+MoeoXBM/JW7CksMrML3j3ddlHf0HgwOgAvj0bEpmPCFE4YyrISFGtImtg10/VC5BypF1C/Dp&#10;im0YOGi+BEKYvnbkaQBt4Ys6VWktLiXQ6RRJ5lxA1aRrJupasOfwWcx9fRXuGNABDetG45dNR7B+&#10;23Fcyi4AhIBOp8BoUEAJgdV/a18U6KNkEsuyERRIxe3y+r678VdCAgKSwaDk3j2s64I8mwMnz6Tx&#10;lLRcZOcVVkqYCaD/xDdw6ESyoISCEJyklIAzEfB3qwwlgnMBq80ZEthrLmbklfrg8AEdgGphAACH&#10;0+MJ+lNF7QhKqSnMYoxgnIMxTurWihQJFyvu3Ojpi7B1T4LvdgkcjIvalW0TAJEkorZpXsft8Wpw&#10;ub3i6InSH75l7ELsWPkMB8KhNRvdvqiNit4Vv48NoRQ6nRynM+qh08mkfo85pF73srWo5WHu69+j&#10;dvXwQMqAbJdbBWOsYlPcgOADgDHeQJYlEAISFWG5pn5UoQpVKB1VAs11wMnEdMS2qEvq1Y7SLGZ9&#10;yK+bjz18mXbm7+5ScL4ZRVHkzPYt6820N6gBq80hNu+Kx8gHJ2L1J7OvS2Nrzi3HnktbIFMZMtHR&#10;e5vO5o2WNsGMtmOWakLr2qvmwE6pzuQsqWG25HGdYj/uVaXTaVb3axN63f700h0HMqz2hpQQjfgj&#10;nSFIqOEeFXqjDnVqhMPp1ZBX4EJkrQg8d1d3AMD029rju13xKHB5feHUhCA6vQIVXHW4VeVQUtbd&#10;5zJtJyAEmd2xGZv70DBEhIWsbzFgzlmPV22iqhpfsmwTeeGRUahXuxr2HklEYvIlPPXgMKSk5mDc&#10;sO5oWLc6alcPx7y3v4dX1WA06KFppeW5C1gNBT4GmXnJvqSaxGIu+b3GwJJSAIkK16ffEKLXC2Iy&#10;gUZHLbPc1A+AoNld4nm05UlGqFLddvb7kUx1whTdnupC64v8pLWEEAoBgHls4JobofUHQhdaF4lr&#10;hkMf3gj1+3yI7BOfIj/pF0hKCIRggV4GCTOEQTBZ0lk0Y/WOd3ht5xI1T74cp1Ftd2QH0jysrjiS&#10;eVIXZYx4CMDiZpENWFJ+KvUwL9+UvBsr43/D2BZDrst6+o+En8FmGtMAAJRw5BagZ5+2WP/1E1dV&#10;VY+bmsBYtxqEAAx6Jdnj1SrH5Bf1BZAkSalVPVxhnMOa74S14lJXjSVLt2D6xL4AgFvHvYbDcSlo&#10;0aQWGTblPSJRir1HzhGP0+Pru0R9/ScEXq8KrycghBDqj/DlY/wqS2dwGOC/efskgBZ3Jk1RZIpC&#10;hxssg+HM1rLNzErD6aRLMJv0QpElyJJ0Kc/mcAIw4Sqi2UEIeL1qka+ILJXNO1tCDP51QfMK7C4I&#10;Lipm+gHGGJcL7K4WdqdnPyWE3D+mF7aFvlRhgJidB84gOioE7Vp2FRKllq174jv4/1Ree0FBLeCo&#10;XSM8JyfPDpfLU+aYJJzNIC0H/EsYDbrQ4/EXm1WijWBIfu/ApBrVQjF8QAdt75FzlSxaOu6+o4v2&#10;1mcb4HB783nFQQkCKArP7vGqNT2pOQAXwmS8aqVWFapQhXJQJdD8RfQeuxBxZ9Jw7kKWdC4lSzOb&#10;9JNVjcXAH1HsH/GdKTY1A6EUYaHG6YfiUvIY4zLnQtM0jvT9712Xpg5k7sK65JUwymbIRCYzW83n&#10;EW+HY2bvscsLPNYxHBy7MjdtWNL7h66fnXzHq7Q6Sw86Jbb3jCpdynfkjuvRvP8320/tyi1w1qQS&#10;0SAgE5/9uOAaI5MGtMOr43vBpFfgURlyC12IDjMhOtQElTG0b1gD9/Vpgw9W/Ima9ath/uju+GHP&#10;abH18DmJG3TIsjnvci579EUA7pmf/4EWA5+SKCHuRnWjv88vcPzLbNLz/UfPSk+/tlzcN7o36de9&#10;NVxuLyY8ugi2AifatayPDduP4c+DCXC5vTAa9OCclzGjJT19rpgTwJdjpuhxv57EoAeEAA3VcaFq&#10;MjEZrfKQ/quFxwN+9jx3Zx+gnpw4JhkiRwjNHSWYqoU1uE2q3m46whsPQ9bRj2BP3wUlJAYifTeo&#10;bITHdh7gXsR0WwBb8nqfpkYfBiGuEMQCwoxEFaPQR8Te7rGe3qO58+Qzbrd2pMkDZEnfuQJPUdzS&#10;7u7FOS7rlN7L77l5x+tLJ4pjgj+44TnCOBMbknbiaGYC2tf4H7UJL2awKYSA4By1W9a/amEGABZ/&#10;uwUutwoAUDVWcRKZ0rujEEJkAgIq/fXtZdOfJzHzuW/ROrYOxg3tglOJaXh18a8kst1MUuhw023f&#10;beFC/M6HPfCeSE7NEZQGMdelCij+tR1YcITYrkpoC66jKIrxtdF2tRAA0etkoWoaKCFXLcwAwJbl&#10;T2P6vG9QLcKCqAiL9ZPl21yc8YBAU/4gBGn0FUWWVacbEEBEmLnUxw8ePw/4dxiJ0iT/VlN+G0FC&#10;k8erDWVZtn8zSvDa05NhbD4OHW9/HofXLSi1aPN+z0BjHKkZefLFjDxNp0j9NcZroyLflqA8NYos&#10;pS1//yG7EAIR7WaW+vix+AsYeM9bJNdqF2ajvr7GeK3ACFVIn/85zoVGCHS3921n3HUo0aTIEvfb&#10;MF/TofztT3ukFx8faXvm9VWhlV6QAZNzAeh1cpTHeQRAId+2d9g19KAKVahCWagSaP4i4k6nIjzM&#10;jPF3dNXCQ03ya0vWzSyylf5nfGcCbaoAFKNB+XdOfOpPcLklIdZrJPIu3D15IN7ef30a23TxZ4Tq&#10;wsE4I3M6vizIEoKZvccuK/Ba7xYQGgERhV5bhxnbx/z6Ue9Vtx3O2M91dAVdVwB2PMUr5xS6kga0&#10;rTdgw9Hkvfl2t5lKlAFCEoCgEsWe0+nYfioVd/f05YqrEe471BkvjoJaO9KCRk1r4ctZg1E91ITY&#10;mEjsP5dBHE4vs7u9jfu+sPK2ApfnZ8aF1Kl1QxFiMUCvU75Lz8p/2u5wyxazQcSdScXDC/4Nk0EH&#10;j6qBgIBSgn3HzkGWKMwmPYwGHTjnRXlwrgCBX69USRQLOT7fIcYYKKEkPOwX56NzswEmieOvsZOP&#10;vsfNtYCGw3qMF0wFoTKR9BEAQMLq9UdIzC2wJv6AwovbkZ/0MyKa3QVZHw7ZWA2EKrAmrgaRDZd3&#10;2s9YEe4XZqAPbzrOW3B+o+bKlg8mnNMco77EwucmAy/WRP9mg95NLcyconHmyXLmTOg9dyInj5F7&#10;8R7E45tfIzKVxJIjKypP+38jiH/m/a90eua16UU+euleyI0nQwCwmPQuv7N8pXvhn0fqy3kj/hKj&#10;v3n3KYyd+RHmvbUaTz40CAsX/UZ+3XyUes6mi/aDOnG70+2zKYIEQggmPfFZuCTRmoSQaADVIqJC&#10;Qwx6Ocpqc0a4PaoCIQSVKJUlKgU84AiBlzFe16/V/K+I7kQQGNdrG9ymDWogqsMsYTbqERFmsmsa&#10;815LPZJEqco4wAU0VppWGOjcrhGqdZjFJYnCaNDF2wqdnBWbt5UuQAVlsfd4tVF1Wtdr5/Zox7ze&#10;CXKhw60dPnIWnYa9gINBJsmtBz4Lh8sDvU6GHiD2U59oQBi0ZmOeCDYRLFNoJcU7JyE4Af0dIMow&#10;qfeoHmx7KTHwTp5Jh93hJgDg9qh1/UUrG/46AKnA4f7xi+93qFdZrnQIYMb8b7gQwlgpwREoFuIJ&#10;oGlc75P7HIg/m/6Xu1OFKlShGFUCzV/Aqt8O4KlXVyI9M1/64vsdzGTQjdMYa4rivDN/d5eCo5op&#10;siKn97ip6SPOlvWQlVvIH35hGebNG4eXnxh1XRpbdOxlRBlqwMs8mPTtLPyU/C0ebj3+c6snZzwX&#10;XCUgsk/ZTtRC1TZg1o6xqzZe/HH0mQkaN0jzyPtLU7TEjNqyzeGJ69k8ZviO+NTfCxweiUqECSEk&#10;QiDOpGSR8W/8hPjUXDw7qiv0igSXV4NBKXZwP3A2A0mXrDiRko1ZgzuiRZ0oMn9Ud8z9/A/hkSVc&#10;zC24/+zGYz/D5RX3vHAnf+KBoQQIPdF28LStDqenP2Ocm4w6ajbqwQWHTicjcDtsNun9FmLCL3eg&#10;1COs6KgWxffKVzxQPm8kwDklRiNo3ZilStQQCE1DXvJW2mHOBE5lUwdn5oHe/oYo13xMMNc8/8fe&#10;ecdHUfR//POd2b2a3hM6BEKVIkhVFGwgYgHsoiKPihUboD4KdkUeO6jYwIpYeQQLvSNNpLeAENJ7&#10;cpdruzPz++PuQkBKEEV9fvd+mXDe3u7Ozm5u5jPfBqZZkdj6GvhdBwAlAOIo3/kZpOkFEYNmT4Th&#10;LakbORMWMwpKgrgVlugmd/rKtsw0PUVap1Hlpi93Pc5450KWdnFv2Tm17WP7qvJGCykEZ8wilDSL&#10;akqv79f9hrKFzy2/98U3x2HyuI/h0O1IWvISnu577wk/S//f4DyYyT3KafOcoKDBoSkyfh9Z/cYh&#10;PSUO/XudB6A1LBaNRt77Dju9S6bILSwXwfokPN5mtbQzhexltm7UQcqRbT7+ZlUTKVUUMbJJKeH3&#10;G4c1jSCFREAcIdA7HMwd+tz/OmVl1SgjQk6OlND4iSij2s5RwarMwf+O0WcJ8VHqrhv6o2XT1OzB&#10;I1/ZIYRsi2CiiaOlN6aQCBFKSl5c6nrHv+vtHq37P2R69hfriRmJZpTTpqLb3YbU5FhkL34eL4+/&#10;FndP+AgHCsp5+S8fSqRcjajkmPHuGn8fhK0zR/dIOBiyRwSrRV+JZqkgEJbMPvLqWmpSDGy2oFsW&#10;I0oNGjmUREiIHZM6GeuMgJly3M//PkKWl+NaHmstSgHDtAIJAKpU9v7iP6lZESL8/yQiaE6C+5+a&#10;geaNk/Hr8kkCAESrkXeGsrBQ3Swrp5RwVjNGLDbK/uCqn7OrFKBFO23m4tU7sPmHp/6Q07y79SWM&#10;aDsaea4DGDq3Jx/Qq6PIiuswvsxXfLNS0iRQUBWoYC0AKGVWByqHXNj4ite6fJ5014ZlZXj1pufo&#10;7pGLzNLmPbRqb2BB1+apQ1dnF35d4w1wxkgqBabZLUpIRU9+shSfrdiBNg0T8cqIfmiSHAtOhOmL&#10;t+DL+ZvgSIhGRkIw0XH3JAAAIABJREFUyLKosgYXnd5crdrZls9asQMVbv8Fd4+9rIXfMPcsK/VQ&#10;t0sfYoxIxEY7ppdXus8NGCaUDI7+ACgYvxm+dUczxRy6vdabmursUXfX4z0JFEwxSk7HxrjP3pkP&#10;AK47xgtP6SeciGCNaT5cCj8AZioozVe+PXhEpkEpCaUkrNGN0LDPM/CUbkbhuhdgjcuE8FfB8JSA&#10;cUttth2ExQykJK5xS3SDcZ7idZO9Jfms+fXLTAA478vbtKyGXc2W8U1u21uZ+7gpTMmISClFBOJC&#10;SVHgLh59YfNzKjdGpT9+x5wHmXo0TwJA7OpojOk+8jgXHAEgcMbME9/v5L5Wugwaj517C1FV7UGb&#10;c4fT9i37mdWiCRAJi64lOx3WQaxlxsUbtub0NoVICf45HHZOGQzb+s1E7uiTOwplcTtKNo3/PWx2&#10;KxLjnXDYLNiTUyKl+L337fj77Vq4EnftzueAElHRjjmBgBkUNMHJ/7GtNERmIGB0tWX9a26Pzi2u&#10;2JNTXGa1aFg8YxzQ+AbuqnADTW/EueeMVfc9eo2c9uVyAbRBbGrcI1Uu74SQJwKr55incUa+hDjn&#10;/IAhYBim9BzlSTCFQFlRJYEAq9OWKoXEMQTTb6/tYHv+rHGY1YmRrdfzLKTiQBoAA+4a35/UrAgR&#10;/n8SKZb3O/ngyxXYv2ISNm0/wBI63oHkLnedEzBEd4SyIf0FsTPh1U8BQLNa9Lllv/z0iXvberru&#10;kh6my+37w8TMjF3v4oOdkxH9NuGBVTdoHRJOF+3iO4+o8JdOkEpKoLaiY92gc66UNKv85Xf2TR/w&#10;1KALu6i3dz1Lsz69FvLzB80De4u0dXuLvjmtSfJtdqsOqRQFF3sVEZGyOKzYtTsfjZKi0SQ5mNFn&#10;7Z4CvPjtWpzZLRPvjLoA0xdtwdUvfYvcchdmrNhBK3blESzcdHn9tqXbc4fMWrsHP+0qYJ3bNpH/&#10;uqofrru0z2ynw1aoFLj6zUBc31t3+ITuhG968DlRUKRroOTEr8va9lKlbXvxiqt8aNT/LdH4/OlR&#10;wl95uZICgGKM25UrbykFagrBWCjZAHEoKSGlCUdSBzS/8ANk9JyA8l2fwajJhxLGwXMFxYwg4lx3&#10;Zrzqyl3yfOnGfJZ23gsy9dUz0fqdAVrrhOZm+8SWV+2rynsjIAywYOIBFj4GA5EphTzgKpjQNa39&#10;Dac16iYbv3G2RsMJY+Y+jnd+mXlivRDhlHDlnVPw8+y3ULO3EL6AydtnNVTgTNhtlkxnjOO1dZt+&#10;3VZeWfOe1xu4zDDMFCWVhFImiEwQCRAFi4AGEwBwKKUhOGnWEIwZ1GpfH/rD60z8/tZiJuQoF7KI&#10;/P6mKqWgZB3L7klzrOPYkZoapxo1TEZ6atz7XOMSSunhWMpjNjJ430y/3+i3cn32RofNcrdUqkHo&#10;EwIEgeC4IhVg5YydbW3VYWGVy/tU7YReHTMJQd2xCVarPm/v0s17c1f9woYN7KYWHFagNMyWnXlA&#10;caVCaTWinLaYw9p8PKjO88b+pB/U8yFRh7zUrQCi/8DnIkKECEDEQvO7mb3wFyxbtwvlW/cDnMHR&#10;LO324Fw+WMTyFLtUqDqJADSucZmWHHO/GX8mDFPQtux81aJJMjZtP/kT7ancgVc3PYmGUc3QOr6D&#10;ZuMOM84aP2C/e++7pjRAwe/5w6J5ayfSXCghKvylj7SOPa0wVk94/c1dT/LBrS4Xez+63Wzeazxf&#10;1bbmrU5ZDWK2HiidaJhCMhYcJAMBoVpkplNmWjye/eonfLhkK7q3Ssdbt16AdXsKcd/0RSjMKUV8&#10;ejxyy1xYvmkfwJniukYBU6CgoubKwndufwGAuPO9hbj78emciCo7ZDX6uspVM0opJUHQQhYlOtbk&#10;4dDhVB3xJer2wnEhBSk0inL6edusT1XL5lCVVdJXspn7S7cI0p0DpOlpTEQCSjLGLTDc+SjZOAUN&#10;ej0BBRX0+ScCgUNKASJCdEYvOJI7o2L35yjdOl0ZNXkAMUApk4h03Zk6rXjNvHtGTwQ+XzJGDV83&#10;E+3bDNJSnIlmmiOx35bS3R/5TD8YcaFQ65Mf7gLGiEm/GcD+6vxpp6VkHSiuKVvY6IJ0rcrnMr/O&#10;nl+fC49wCukyaDym/edmfPb67UBSDOecibhohz0q1vn4rr2Fd5umsIY+aoa+vxiCT/ERFijCr+q/&#10;Oh3hz+OmB4YhOSlaTpz4JYdV3+6Ic07zmGIEgu7POo5spQm7ZSkQaSAyDcNsYJjilRpv4GmtxYjN&#10;nLM8m9VRrgDma5KS9tr0+a2FEJkqOBkX9bbMhCwmjDFEOW2vWTs2h1Igh92K/r3bHnGXjdtzgFDc&#10;kFLKUafNv7uf/mosumb4jZ8AlKBRRl/szT7uLhEiRKgnEUHzO5n57lykdWhKjc9oJXVdy9yXWzo4&#10;tIkfY6Xqz6Q2EYDDZpm4b2/RFkBpcHlNu82CfcsnnfQJlubPxUc734BTj4LOLTxKjzGjtdjMbZUb&#10;ZhimH4yYUEd2cagVOAQiU5iq1Ff0WoajcbVNs39w1dy+2uLszeaUKT+I2y94hv1S0e6Fdl1bNNiV&#10;X3GPIYTJCJwY0YHSajV6yg8Etxfn9uuAG89uj3fmb8S73/8MaByWhChU1PiwfNM+cJsFQZ2nGADl&#10;8ga6nP/kzDM9fnNpwDDZmd2ylNWiw2GzTC8orhjl8QU4O5GI/mPc3SO6nB3zSMoEkUaxMfM9rz+/&#10;SwHM8uNkWbLsXcl0IL5N3xulCCCccUApSUx3onznTMS3HAJHcsegiKnjBqeUghIGmGZHUtvhilvj&#10;cWDxaCJuNQDomj31h0V3LbrptgKFGf1vocf3bVZGdDOtiT3eTI9K7rmuYMscj+HjjIJJGo5wT5WC&#10;YpyY8BhevrU0e+aApn06l3grDpR4K7hTt4ubv3sEV7W5COc161Xvbo3w59D5osew/tsJwQXl2KEc&#10;GhcOm6X79C9XfBgIGC0BAEQGwtaWI7vS/HNnkv/j2GwWTBx3JZr0vl9GOayIctoe+nnL/ksMw0wM&#10;pe8/2rh00C0ruBAnoZQUpogC0NM0xW/jpAAZ2ocdxzIDHIzrNADoFov2Q/G6HfMAN3UaeK44Vhrl&#10;dZv2ATarAmfw+Y26RVv+Sc/hwcVGABpnpX60A2Cyi/t3kq8s/YtbFyHC/xARQfM7uGvCR3jtuc9R&#10;WFDOQCSiYuzXC1NYQGSGBoVTa0sOfmGGEgHw3DPPaPV0IGBiX16pyF78KlISH8K+P+A0PxetRJqj&#10;ESoDpdQn/XzRK/0c/bbFQ77wmd4YImaogyuBRyIsahgjkoY0qNRfOL2Bo2lRBbf9eEEruzaj4GFz&#10;9Ptj1Ms3XYCta64Y3erW86KzCytGSKUMjTM94PEjMSVGvTTmUkpPiMJtU+dix64C8Bg7oABDSDDG&#10;wOwWSFlraiFGZHoDhnag1HXjjk37l8IUNOn6nuKBWy8GgNXtLnhwtccb6B5yraiHG2bdzFLHGFuP&#10;YqGp83YwTl8qIqsFlJo8zXb2YCglqcJcwRr0HSWJ6Vk1BcvPra1rFD4/EaAkDix9ACkd70Bc5qW1&#10;LaltEdMAQFXsnY3Ctc8SGDcApWv2xOWtr1g8OL7Ne9j93XXs7WqfzLUka00diWaD6LSsJQfW/OgO&#10;1Ng4cVNBHcy+8NvrUArgnJjp9tckLjqw5puV183osbt8vzFlwyfUKDpdzf11+fG7M8KfyoIV29D/&#10;0idA1BNoeD3XrLpITYodXFBcOcs0BMAoAECvdVE6mCkxwj+EN54ajozuo1FeWaOKSqu5xllxQpxz&#10;ZHFZ9ddKKlYnpuRIuwe/ksLChCi8gCHx27/9oNVOhY5ZPzEjoJSuadzfvHHyXa6EaAQMkzgnVeM5&#10;ehxJaYUbsOkAYzBNoZ9gl6h6WY5OBUGXPAEiTdf5WkebViAi2rS9HhVMI0SIUG8iguZ38NpTM9Cu&#10;X0f06NRcpCXHWl+Y+v21oU21MQansDnhTCsCRCzaaX/2xyWb3QBpRDC7XjwOa2aNP+mTrMxbgBsW&#10;DcBn/ZfiykVn0tf7PlRdk/q84zFcHQnB1TccySUFh0zgCWF3JTAREAGe78mZ1TQ6s7+V21ZYG7q0&#10;/YWfmde88g19fPcliij55ia3PZWYW+66xPQGjEE9WumjL+6mVu/KV8NfmU0wJSyxDphC1na6UgpC&#10;1TrqkwIUEZgSCiUu7+DJ4y5NqvEZpRtzSqnDhWMYCCI1MfbTyuqa7oZhKqJwcZij38OTvbmHjrCk&#10;oCQnu32fY8K475W7BoEPvxT+ysUcADRH6hXS9FlALFjXqG62IMbhr9yLnMWjUbH7K6R0vhNQEkr4&#10;oQAEqvep6pyFcOevIAAGMV3XbHFbUrs/deH+peMMX+UuPsuvia08njdxJpvNYxulf5M9//sqvyua&#10;M2YqVStmjnTJFJJ1SgEaERnlvqou53w6/PXVhRtv9boKST1WpGicDavyNqBng85HOESEU8HV97wJ&#10;LcYBHt+eWy2aiHLazi8srZolgmLGBGAJWWSOMzlF+I+sbrD18TJohKHDFnv+zoJJ0T/Qs6lfzzaY&#10;NW8DfJVuwRw23R8wv0mIjRpbVul+Pjw+4Oj9fqT3j55N7NiuhuHvqHDGTSLGEB/rHLE3pyQ7EDC5&#10;DBjCHzBRuWnKUU/RokkyijftBTiHNT3eGwicQP6Mun7BSh0h5d4pRsGq67yoVbO096vdPlRWe2Te&#10;70z7HiFChCMTETQnyPufL4Pb48eYZz/je/cXC4fdOtAwRAscTFt5KptzcAUM0Cy6tr38l9ffWrF+&#10;N+578lNzzU87oWnHz3B5PNYWLseHuyajQ2JXvLL1ce2c9EFmtB47osRbMFwF8wTXXcX/TQfUbiAK&#10;ya9gdh2mmPALnzXHvffHrNgOXS2sZIclo0orVovMQc8G2IzlS+WVvdsMa3LbmwtzfBV9iqq8xqtz&#10;1uv/XbhZUaxDcZ2TIWRtlPGR/SkAKDAQTJfHnzh90dbLCqs8b0Mp1r9DU5meEg+rRfsyJ7/0qYqA&#10;GcUIMqiHDjGvKNR9gyicQ0DVxoaGfwVjROuMpkFNddTmKSWIc0bxcV+6Bl5ZA6V4YPZw0bbbWgGA&#10;b/+s91VKmgDxkEGkzjGUAmk2EABX7mLUFK0FoBBKHqCk6QMxTkx3mlBK16wxB2KbDx5QtfuTmoA7&#10;ny8QNrFWS+UdE5qLHukdY59d/dbCKr+rGSNmQEFnxJRSKjSTPSLh61IANCmlKPaU3XJ+kz6rizxl&#10;73V8/1KtUZOe5oTlr+OXwh3olPY/WnTzb8xlt74WrJejwKwWTdhtlhZ7c4q/qhUzYZFx9Alq3clp&#10;cNU+uNrPcaJJZf5xaZvp7y27DmPVhj1IjI9CbLSdNWmQaDw3dig/f/iLvVH/ivZ/BKr2fEHLDCNG&#10;lBDreLgkr+wTVLqZ8s0SpA9CpzPbY/ER6s+Eadk0FasMQVCAReP+Q85xvOsJL0wFxRQ/pY9bnZFQ&#10;qWB3WCza1gZp8dfv3FtY7vMbzB8w5XNjhuLG31G0NUKECEcmImhOkAefnYnmjZPh/bVIQeNAo+Tr&#10;VB0fWZzqITAU1EmM4HRYn4huf5uAAk9NihXde7bGT18/etKnWFW0CEm2NFi5ndm503RqUe12Vm2e&#10;IqQJRozU0fVEnWYSTBmujh4AESmb5uBMkek1a5w7qzZ/f3pS7z7F3vw8vVE5PxD4RUz+IcDW7C4w&#10;Zo29bMBFz361au2O3PZQytDjnbqQSgmpVN0px1FmYwRAMSIKGAJ5Fe7heVNvfxuAaDpzOcbf9jwD&#10;Y7nderf7b5XLc40CJAE8GGgfmqwHS6TKUHIdrhTIFBJKKR2oDp5HKUBKQEqCFDwoi6RCOLUtEQs5&#10;mFHQchRaQpRKI6cNrFXzj6lBGuD3q5r8NSx79jDJNEc/adS0BejornAqWGeOWWIAJQAQiOsKCuBW&#10;GxHBVMLUuDW61JlxVj9vyaZcw1usrVFOc7W9GRvQuKcYcdrlvNdHV31b5qtszYgZBOgKUB7DC7tm&#10;JarNvn3kWxu+94wxCggDOdX5U85p1H1Fub96Z5XfxZLscfLT7d8ebf8IfyK5BWVIiItC8fqPFJAI&#10;R+tz3jBN4QQjo46LGXB8MSNDK90aADDGQET5msYOKIVfLRathDOqNkwRkPKQFfFQYU3VJBAwRv1D&#10;LDT/OGYv+AXrt+zDrHkbsP7bCZKIMGD7gW+8Xv8gBL+D+BFSah/qlnX8eJhjUVfIKAAGlNIZZ4iL&#10;cdxbtjPvZXiL2DX33CCHjpqMTuefHkwLfQyymqcDGgc4A4BwsaZjuc795toYZ0Z6cuzDAO1TUNZj&#10;ZnupxzUetrOq+1vVfVtBESN4fQEJUH75L6+vSux8p6qqcDN4/BJ2C24cduZJNCVChAiHExE0J4hS&#10;CvmFFdSie5bUda3x7n1FF4Q2HWnA+LMbU2udsVr01RUbJ88AgDOHPS02bs/FnqUTT/oUs/fOxKA7&#10;r8Cbz03Eo91elAAwavHQ9/3CZyVipjroBnUMFy2CUAKJthSYykSr2HbkF361qWyN4qRpBGZ4TU/T&#10;DWU/zbuu5agzNpT+5La0OsD9vl1iyXaT55a73SP7dxgwdd6mVUVVNQ2FgglAqxUc9XEPI2Igpao9&#10;gT6XPP/V6d6AuX7exv3s7Au6kcYZHHbrB0Wl1df4/AaIQQT1idJAIEiAa4zrPPjnwhmTFl2D3WYp&#10;gv0CwOsF0zXAbgdsNpNFR3lVwHAqgJNSXJkmIGStKFDBFLhBMUpKp7jYFVXvv77BAChlxjTpzr2L&#10;AwRHatfrpOkPieVjrbIqQAnU1nhDSMgpKZQUGtOjArakjoP8FTuzTX+FtlVo5k8JnWj6eU9I0gjT&#10;P752dpm38kwCGUTQpVLKwnV0TmlD64q2QioBG7dCHN1zI+TtpxgnZroNj3VlwYZ3frp+5plKKfnM&#10;qjfxSK9R+HjLt7i2/cVHO0aEP4EbhvbB2Gdn8qi2w4TVql9SXuE+D8HMV8dz/6o7yQ0HlTNd59ts&#10;Fv1ji0Wb3+v0zB3fvvNhNRJaIOA3AEaAVQ9PQENHUYDGoTtszQGMwql3yT0J1MlNf08hV931Btzb&#10;3gKiLueUeKWIbnfbKy63dxCAAIjCLoXAwb5Xdcar4B92MGPZiSzOqUPGvODimgmldAC6btEOJCdE&#10;35RfWLEA3mp2wfAh8kB+Ocoq3dg275njXtM5vVoDGQkEENwef1koFgUnJLoUlJBqppAih+qfdvKw&#10;QxwhHPIIh6lVN2H/aiKYQgIKWLJmJwKGYKjxSVRUo9flZ2LlVyfclAgRIhyDiKA5QWwWDYUlVUwp&#10;CKfDeqkQ0onfThBOBeH8/yDGEBNtn2hpPwqA4pXVXvHD9PvQ6/Q3TuoE3/36Bebn/hdnjMjAooI5&#10;2vKieWayLfWxGrO622FxM0cdXBgxeMwanJVxAUa2vQ+uQBVSHOkAQO9vf0V9v/9LZdcculTS8Biu&#10;Np9kvzX7jb5f9P86+yNh7bSWVVTtF7/sC2ilLm/u4K4tzv3ip10/lbu8cYyRqQ6Kmnr0lgIRCY/f&#10;0Hbll1+3PadsPaDono6NxMvjbwSAhe0ueHC72+NroxOHxjmsdk1aLVq+zWrZbtH55rTk+GKl1A6L&#10;RTvQOD3Bn5oUm3/WGVnw+00VZ3Uh+p5bAKC8uqS0uzyQG698/gYMaCOKSlIQCHRQXl9rZRiN4A9o&#10;EALKNEG6DkqImxbVtT8gJSuLWypTm44RxK1JFTs/GxgawOvl2qNq64IqAkgoJTjX7NIWn3VxoGrv&#10;auGv0HZ4PebGlv+iN855UL0xYQr6fnL9+4U1JRcCygBIhwoZjxRobI9bsLcyB0+snIwybxWiLY7w&#10;OY5ksQnHR2kAGZU+V58LZ46c0P69iyd4TR/HU03EjB1zMGvXAlzSqn+9blmEk2fp6l2o2b5KAhrM&#10;rK53qPAEtD6r8XXEDOPMGxNlf2D/8klvxbYfJWJiHfD5DAC5gNGEwRQExgBdEerabDXOrFH2gN9v&#10;JNSeF/jbu5wdnKP/te2oDz0uewJ5RZVA21s550zYrPrg4jLX3QhaZvQ6ouNwMUMhq1vYL/nwdN3q&#10;N4t0hwbaq5CICR+DAWCaxr12u2VKry6Zjy9ft9sFt48/O+U+8e2CX+DxBuolZgDAomtISoxRAMA4&#10;Kyotd0EKdUJ3RAF6IGBmmELkaBq3cMbEiexf5zjHeF/95oN1nZUVoEaOfU+6q2okGGHs8yPx/Nhh&#10;v6cZESJEOAYRQXMCDB75CvKLKpC3+msJRMPfqsewOgPDqcwMVDd2hlt0vqF43atfAcAZlzwhsvcX&#10;odfpLU/6JNlV25FkS0Xf9AuZldtMG3d02VO9fbxUEgxMO56SCI2IYMTQPbUv7JoDds0BUxrQmI6u&#10;Kb3ph5yvVEiU6ARmuI3qvncuvfLbyc/MHKh+UNLKxtG0L3PNXflpmssT2Hl2u0YXLdi8f0lVjV9j&#10;jIQCeB1Rc9SAV4VgcgAhJEqrfUN+ev66Rwsq3O7/rttDHQaMYVIqIzUp5mMieshpt34d5bDOb9Y4&#10;ZeOT9w7ZmZGa5o3reAM0TYPdqsMwTXi8fni8fvgCBvx+Ewp+yMoqkEWH8nr3qhoP4A+sVx7vf+Xu&#10;vfCX7kJKbr7dM2FiO5mT11W5XGepqupzSde41qfnLFnjAfbnSX/VdhaozhbcGjdUCl8SiEz8Jjj3&#10;qCuNoXgdklCCcc0OW0KrGwKufXNNX7m2dutOs3roVDz1xi3A8y1xXpM+Lx5wFdwolTQpGAcVvl/k&#10;NX1YV7gZVX43njpzND7c+l/8XLgVnHEIZUJj2lHr2zGQZkoTBTUlj57ZoMu3bsO7vmNyFmsckyFX&#10;5P18nKcmwh/FB1+uwJjnPqNGvc5TusZb7M8r6xvadPzU8gfdzDjXeGWj9IQLCoor18RE2wGCpqSS&#10;RaVVKvPsG1RJmUt279QCVw46AxmpsXDYrGAseOizrnyW+f0GQsLon6EQasXMP6CtAA7klSM21kG9&#10;umSKRukJ9lenzX9JCRm0mB1NuIbFDBFz2Cw/CClTA4bZWR1a7DEYhV/37/ygKA3XJgIAToxB42yv&#10;3abPzEiNf2PHln05bo8fQkiOsk1i3KiL8NYni/HY3YMx4rsn6nVde/YXw+MLAAA0zotDbTuRuC3B&#10;CFzTeBIxgpJKTHlquBg2sNsJHOKPoW65mefHRooOR4jwZxARNCfArLfvRkb30axBj8ulrrF2B/LL&#10;wwU2TnUygENiZ+w2y0tam1sBAvd4/aJn50zM+eXkDr88bz7Gr70TV2fegoe6TpTUknDb25e/HhB+&#10;xnBIOt9jxM0ErTPDWtyEM1LPhAgVfOSkQUiBpflzIZUkv/QrC7MqQ/p1AjeqA5UD7nj4yrfaz4i+&#10;devVbvXS+qfo3me3m+XuZlqpy7Py9OZpF6/OLvi+xhvgjJNUKjR0H70x4YU0BiLT5fM3un/6oosr&#10;avyfSqnYM3ddJnblFMPptP6ncVri5EtumljZqVMmMgIGSitcAEwSUjKlguaLgCFUWWUNhFSq2u1V&#10;AcOEP8EPfdFywGKBqqgi5Q8QBT9PSoQ82ErLvcrvX6fKytaJ9evedLz1WqLYsq2x+fHMElVUAnPB&#10;v9WOf78lY1sCab36DFPSRGhWEuzP2os5OMGoI22C8URESkkJ4hayxDS521O84SPDnc+73FVj8sIt&#10;aPf2+bxJj3NEm8QWj+RU598rlBQMxOvGQRERfCKAGsOLlXk/4/u9SzEs60L8UrwdRIQ4SwzKfVWw&#10;MP1wS01I2ivixE2P4dU2le56ZeWYGX2QD/nymukYt3QSFu1fg3OanHGij2SEE2T4kN6wZf2LKaWE&#10;02E9UwhpQdiafGwOWn+JEBfjGFFYUrXG7wtYug5+PACC6dpXhGvuvBjjRl0EAJi7GZj74RGO1PTG&#10;OuaOP+7a/lT+IW5mAPDiOz/gvpEXIr/ZTWzHngIRE2W/M2CYzUHBmmRHFDOHLIZpWzw7pg54/4tl&#10;2phnZg6r8fgvDxhmDwVkCCF/+5woFUyNH7SQl+gaz9Y0tsxhsywaNrDbssnvzvWnp8QBCrywuFIS&#10;QSDpNDz56izsWz4JI06gHtqVg7ojrds9ighw2q373DU+Ga4rdtydQ0JOCAl/wGhZVeEGlMKwgQ/U&#10;+/wRIkT4ZxERNPXk2Smz0fPyp1BQWEEgQky0/TIhFUNwglB3tepUIQFousZ3LPxk7CdrNu7Fq9Pm&#10;idIKN7bMffqkD76ycCEaOJtieeF8vrJoobh/2g13l3gLewKop5gJ5h5TSiHN0QAAoCBBioEYQ03A&#10;hW3lG9A9tS+kEvRT4WJ1WlJX5Lh/1bymx6wOVN7Sv8Fgd+LXq+9/5pd/07QJb6ob279s/nrZTZrf&#10;lD90aZZ60/q9he97fAYxRlKhVtTUzbusgucNTs8AmIAiX0CgqNJzY/aXP32KKo+c06UVYkqrkBmV&#10;6nPV+HwwBVdKweP1q2lfLJN3TXhfJcVHi3P7tEevLll4bfoPOLd3B7Rt2bD2er+pc+2BrTuV//t5&#10;Kur+OxBYtgr+JSthKS5F4MPPoDw+BgVSCEB5fWWqxlumAMjKclTnzWGn3XWtJM3ex1O0rp+SAsRY&#10;WGvUBtLU7feQ1FHB7aQgpSSucT2q0UOeonWvuQvyWfPr5ggA6PHpDTwztb1om9ji1uzKA08ZwpSM&#10;MQq6qB28n0QEISUK3CXomNIaL66dhv3V+XDqdow5YyQGtuiLu+Y9iWW56+DQ7agbA65U2PVMaQCZ&#10;Fb7q3oNevfXuwprSV6dv/ZqflpIlZu2ef+IPZITfhc9vEABoGu9a5+3jxSAQglkbucWiLS3bsOpr&#10;wMYe/c/9gSfvvxyNe92HnH3TMW7U139iyyPUh3tvvgAffj0eNwzpJdKT4/Tr75t6S23NqqN5DQQX&#10;w0CMEB/reMx/2u24aeht0t6616fe3LJPh99yoXP+im2ZhiGaEFHDarfXadE1I9pp8wopK90eX0ly&#10;QnTpaa0b7ZsgxJC4AAAgAElEQVT19pfVSGsIS1o8istcABT3+g2J4i/EnuIG6Dr4Rrw/azw6ZDX8&#10;bePrgZRSpafEwWrRcvfnl+XJgGyE8JoOHeMZruP+bRiiO1ye0MiwBLc8PA1Tn7nxd7UnQoQIf18i&#10;gqaePPTUDHTp0gLI+UAAgL/VyMG17manlnCwrgIR7DbLa90GTxAg4laLJuJjHH/ISRL1VDSNzqQY&#10;PU7EWOIy1pQsfcIMZjU7rslfQSFg+mHTHLByG2ZmvweHHoWuKb0BBQgpEGONQ7qzMbaU/YxrWt2C&#10;eGsi1Rg1KrNBW/pu/xdcKiEq/WX3dUvuU9DQ0WTS1J3P8J/zvxad07uY1HMczy+tnta1ZUbCpv0l&#10;/wkYpmSMDkYHHPwXFHwtpFJEIC3KbhUpMfZPW6bHv5LdsRHgNZTN40ZOfikqqmuCuUbzvhD78krw&#10;9Y9r0b93e3Ru1wwAML6efWdplxV88cCdh7zvW70etHi5tE6ZCJaSBNfw24lMk2J3rJbe9ZtBRc8p&#10;pjnBNHuOZo37BKBrpOnVgq4hTAIqXPCu7oQ05GYWzAxAjGu6M/11977vn6vYCsq8daJsOO1ytGjc&#10;V2uf3NJMj0q+Ynf5/jcDIgAenPMwAIoRo1phohR0xnGgugB9Gp4Op27H02fei7Mbd0OsNRo2zYpB&#10;mWdjUc7qI938gy47ADOEgQJ38ePXtr14RnWgpjjXVUgvnTNOddncFsM7XFrPHo3we7jophcx5/3n&#10;BBAFkdW/JcKy/3gcrEkDjfNv/Y3aAQS2ZuNe2WXQePw8+/Hf2aK6Sw5/Ywj/HGsSgOz9RWz8S99I&#10;u83SyzBlJoKLXcfKBKYAcF3jxa2apS0GgJLkwWp/XimHYapqt6+GEW2srPZsFFJCKYVAIOhmK6SE&#10;w26FUoDHGwDgDhbZBLBm416B/I9FTj5w35Of4sVHr8a6/05Ah/9O+N3X1qF1I7Xg4zEEpLitrQbv&#10;AdAIgAQdo0bOQRgAGKboecV1/eyMMe+mHa3w2bdH+N6KECHCP56IoKknbdo2Qm5hBUs/Y7S06Lzd&#10;gYLy00ObTqwWwx+DQtA6U9y5beNPA4ZASblL7j1QgsWfPYSWTV8+6RMk2pPxya9vkF1zqqZRLR/3&#10;md5YRuyYiQCCK/smbJoDLWLaYFvFz7BzJ0q8hViWPxc1hgu90vtDZzq2lW/E7sptcBvV+HDnFDRw&#10;Nkapr5iax2apOEsCVQXKSYJUqa/ohYZRTatA9Pb4Dbdp32asNb9ZvU1cOmgiW+c1XmzXukHMroLy&#10;8YYpTEZB16k60yapAKGU0pw2C1LjHF93a5E+4bMvVm1Kj3MCJS7g5xchrv0RX75xf23fvv/CqJPu&#10;vyNh6x56ZMbeU3suAAqfvg0A2PX1RUoJP2m2xBxv4Zpr49pc/6KvYuc44SsfKoUfAEyAMeCIbhcm&#10;Eem6I/X94nXz7zrrOSB70f24Yd1MtG12npZgjzMznCn9t5bt/sxr+sCJCQXFCaSEkuQzvbBrNigo&#10;CCVg4Try3EWIs0Yj2uJE94zTkOpMgimDMbVbSncDUL9dJKXa3woAY8QMV8ATN2fv0mfWFm4eWe0u&#10;prcvfEp5TT8i/LnMW74NPS6/S90wpBdu//eH8XXuzbEJxUkwzmCz6TssFg4pofbnlWLHgufqff62&#10;5z6Mbbvygv/D6mTQql/a3b+UYy3+/53ofNF4uKo9BABKoYeSEqHYp2MlqVEAYJiiZP3mfR5/wIAw&#10;TDVk0Bnil9QD2JtTDMMUhxbhPJguEkopGIapCkqqZGbfc1VGarwor3LDMATembEEI6/qixcfvfoP&#10;ub4FH48BGg1nAISu83V+v3F28AqO+wyFNwpTiMZL1+w6x+P1f0dEPKt5mlDNJmDtSQitCBEi/P2I&#10;CJp6kp4ci12/FhEU4HRYBsiD7mansg/rJgNgFp3PWLx0SwUAjoJdoveQS9GyaeofcqJ1ZcvZ2RkD&#10;pc707rurto6USoARB4Krf4dPqCmUtxeMOJJtabi8xfXoXnMW3toyEec0GIhLm1+HR1ffjgW5s5Fi&#10;T8fPJSvROKo5GDFsKluLfa5saEzDptJ1pDNdMeKMQNKUJpV4C6c2icosrPCXfnvdvDjtye3DzUde&#10;naievrofbd1yy4TWQ85I251fcauQ0mBEGoJxIKYUUtM0zlJiHes7Nkl++PsZK+a2a5gECMl1jSs0&#10;TJTIvgbWP6D46B8CcYBxBaaRUiZTIrC+Jm/xsPis6871V+15VviruiolALDQc1drjDII0HVHytxX&#10;r1g04nWlsLvfbfR87g4lYjK1ZvY4M9WR1HN90ZY5XsMHTjwoZoiUKU2Kt8Wic0obzN+/EhZugUYa&#10;DClQ6q0AEUO0xYlHl72M+7rdhNOSsxAQBlbk/gwLtxytPk3tmwTSpJJmsaf05gua9pnuMbzLzp1x&#10;I7ui9cC/vnr3/zjRUTa0aZEOj8fgnDFLWIyifvYHIiI47BZTSQUpFXas2F7vc3ca+BiymqdhX24p&#10;DFPA8Bs14Kw+E9EIJ0BJuQt1jLVtajccO+lDMJUZYw3aZKZHOx1W/+5fi7TMJqnmhq05yMkvh65x&#10;eVb3LHRs3Qgd2zZC28wMRDtt2HugBE0bJqFtywYISdVDAt5HLqy/4K0fdjij7CAC7FbLwhpP4AEl&#10;Zd1Ma8dKbIFgTKFClctzj3fHzu8AUkPvvBhjHngHo5/4BC8/ds0f1tKN23Nw04PvYvIT14MxhhXr&#10;dkHXNQQMEzaLDikV3pu5FBvqmRQhQoQIJ0ZE0NSDyR/Mx49Lt0DsWSMBG/ytOg2sdTc7tdnNwiuc&#10;GucMifHR70U5bZBSqZKCbVjx5do/7DR2bpfxtiQY0tgRb0m6i1PlaJ/pbSGUCQKZoUKRYWETzBcM&#10;CSu3Y0iLG7CnagfirYl4tNtLWJr3A17Y8DCEEthVuQXbyjfAwq0o95fgysyRiLcmYn3JSgAqOEkO&#10;ZtVRCooRSASknxd6DnzRKKr5+ZaAZUnHRlZta8l75s1TZtM7oy4CUb/bmt9+ddy+4sorlVIGiEgJ&#10;qcU4rf7mqbGPbHjhxv/0eeRjwG8wt88AVj8vFq8GLnr6c4x4eCiG9Mj6w/rtZEjucCsqsr9C0/6T&#10;VdP+k8WeOVczZQLCcM9vc9XK+bu+HjjaqCl8Vhoe28HsZ8oAlM5tScuzhi2+ePzm95H9/fXsnWqv&#10;3M3jeQNHotkwOr3F4gOrZ7sCNVZO7GAMlAJJpaARx9Nn3QssBb7Y+SOmXvgEFu5fjQ+3fgOf8KNJ&#10;TAP88Oty/JS/Eaclt0KjmHQU1JRAZzoOraF4SIyPAsiUSjIAmlKAXwTO3VS6a5nX9KFvTSQpwJ9N&#10;IGAiv6gSTrtVyaOlpDs6UkrJysrd0UIG73Fyu8YoWX/snZas3oEb7n8HyYnRsNss8OSWMkTbZUxi&#10;zHnVLg9wcEEkwh9AcWl17ZTe7fEn1XM3BsAUQsbt3l/8aPW2nHva9e9kPj/uEULjXsF7Q8CCJZux&#10;YMnmkAseA9MYYqPtcDqsaNzrPuVy+1BRVYOkhGjVsmkqdJ2rzTvz4LRb0LFNYyxZsxM2i4a3n7sJ&#10;l11w+jEbdDQ+/mYhHpn0pYx22kCEdRVVNeWmRALCbnXHIjgscwDC5zfOTz694+WBgPnVvyd9pQMw&#10;Xn7sDXQa8Ch++f7J39W2MONf+gZPvPoNCIRopw3X3TuVDuSXsYDLCxR+LtHgSlr17eOytMIFh8N6&#10;UueKECHC0YkMLPXgjrHvY83GX6lZnwtVVr9zG5pChvM+ntrsZsE5iQAAXdfm5qxcs7Fo3Urq2aWF&#10;PPuqR0/68OtyK/HTgQqsPlAJU5moMdwgUFWVUfH6mNOe75DqaHCnU4/ew4hrwdgLZQaLTgSj0hlx&#10;5TU96sOdk9EoqikUJH6t3oUBTYaicXQL+EwPrNyGaEssdGZBsbcA3+77FC1iW6NXWj+Yygw3JezF&#10;rgBwAhMBGbDk1eyfk+5o1DHFnmZmpPk1d/wPasikr9j2nM+xZ/K/rmmcHLtIAToRaQ2SolcP69Gq&#10;y96iqv8AgM8QXO16XT46tLscOukbfL16J+Y8MuxvI2YAIL7FRWh+wbuo2Ps9fp13CxI63C67PqCk&#10;EgEOAKan6OWoBmd11R1Jq4lIg1ImoHTNGr8ltfdzA/YvezhQsXc2+7omILfyBN4qoZnomtY+Y2nu&#10;2vnV/poEfmghVAAAA0EBWFe4BcOyLkTzuMaAAm7rdBUax2Rgb2UOmsZmwMJ16EzDusKt+HLn3MND&#10;IWpFbegtUymlFKRm1aws1Zk4t0tqu3P+O+SN8Qf+vRhTzh0vH+tzxyns2f+f6DrHD9Pvx+tPXC+J&#10;qK6P37HFTejmKqlAjFr7a3zwe/xk0Tiy+o3Dmo17jrhbryFP4brRU6FpDBVVHkx77b8cCVFmXHLs&#10;Na4a36sAECreGDHR/EHUHX6IqE704DEILsJxKKVcbu/dzqyG0w1DZAKlCkETcPCHQv+Cat9jRIIz&#10;JjjnkjEmAUjOmYqOsqvUpFic27stcn/6DHO+WMahFBdSsjHPhtMUMzz+yje4+u436319117aE+1a&#10;ZqjNizayTYs2lei6tiC0SYau83jPMoGIlFSoqKqZmtUivXFcjN3QUuP1y24dBrfHj7jTbseAG/5T&#10;7za9PWMJYLsEV945BQXFlYiPdaBxRiL1GfY0X/L9Oh4X7VAH+yxKASR7dmmBi/t3wsX9O9f7PBEi&#10;RDgxIoKmPhR8CVeNjxWVVaOkzNVXCBmFcI7+Uxc+WqeQJsFhs7wX1bYtotqezma9fQ8ym6Sc9Ale&#10;WXUAzy7Zh0nL92PRpmvZqo1PIc5qA0DcKzzeaqNi8n2nPdk+2Z5+p1OP2sOIaxIy7HqnlFKkMQ0l&#10;3kI16Zd/o8pfgZZx7bC2eDkGN70KN7a5GwHhg9f0gkBwaE4ccP+K6Ttfx5byn6GzWutM3V4NiRoy&#10;fcLr3FO9Y3YjZ/PGSbYUM61BBeepa+Rd0+ax+6YtlJtfvP6ixskxa1qkxr2ZN/X2HiUu77Yav6E9&#10;8flytGmYIE4fMx2rdxfiiwcuxWXd/z5C5nASWgxE8/Pfhq9kHXZ+NQB6VCORt+Z5SNOnCX/V1kev&#10;WtFDj2owibiuc0tsXmyzgRdWbZ/m9pVu5HP9JNdqKbxTSltxe+drnV/tmjevyu9qyomMsJgJx+wz&#10;IjDG4DG9yK7Yj1nZC/DAGSOQX1OCD7Z+g/u7jUC+uwRpzmSECzI6dDuiLc6QDDpUyBDIlFBQUJpd&#10;t7IUR+KP7ZMz+y3/6dMLXIGaxUopqFKFK1q/h7wPP0f+R18g/8PP/6pu/p/n+st6gag9A7rAovPi&#10;OlUAj7eyXRsWbxjmpcj7CMidKVKTYxEf68SQUZOxaNWh7mcpp9+NlV++hQO78lBZ5eHr/jseiHOK&#10;xMSYm6tcno/rxHbUdRf620JEdbvhb0tqUmxQwCgFh92Sf2hKlKNwsLAqlFSypsY3fE9O8TZLy8tX&#10;xsY5p2kW/pyua48nJceObdAg8c60tPgbrTZ9mFK4jIgGMkbnMEY9iVEnAO04Y60cdkuDtOTYmHP7&#10;tGVAKsCYUIAgCk7mkXI1T+g0iq3btA8X9++IzLPHoPfQ+mXjnPPZUkS3bEAxLTMQ5bB+TAfr6xxv&#10;Vwp5NDAQmaYhEjduy1mcnBDdyqJz4+u37saBgnItPtZJu/cXYfDIl9G0zwNocdaDmPbF8tqDvPnx&#10;IiiloJRCr8ufwiMvfIF2Z7ajH5duYQ163MtHj3yZJcRFKaUgwEjoOk+IdlqvscY4ZlhaDlkfE+98&#10;ANoggF9EAcM8RnMjRIhwMkRczo7Dmo17cf29U7FzzS5A40Ba/Hl/YaYeBUDjnBd2atv4B68/gKLS&#10;apl+xmgUrn3lpA68pdCFFfsrsK/Sh7bJDny+tVR+df3D9Ovkweznmx8Qr2wfD6XAXWa1r8Z0Tb6z&#10;7WPvfZj92ogqf8Von/BmCiVAgKkUmIVbmVRKfbBzMnqn98egJlfSxrK1SHVkYGyX5/HutpeQ78lB&#10;tB4LC7fBCqDCXwZOdWJZDi+9AmgEMr2mp+HGsjUL+6Sd36PQk1tqaV7ETf8OsXG/YhNmrvLuf+O2&#10;PkR9jVlrduH5b9ZwkVtujr+iHx6dsRAf3XMx/kllHTO63gcAyFvzPHZ+NBbxrZNMEajinyslNk7N&#10;eNCR1nMzt8RsdReuyZOmV1srbeY6RzM2sHF3cdNpQ7VeH101p8xX2ZZAdZM5QAHEiKHG9MFn+nF6&#10;aju0TczEpDXvoVVCM1yRdSG6f3gFbupwOS7J7I99VbmwaVYoJSEPXRUNT51MoRQjUpqVWxBvi53d&#10;PLbhpOk/PL/kkn63A36QKQz2GQKi022P0YrlReyAbar07MxW3OlAyQ8LkXxhv7+ii/+nmfrJYmiZ&#10;3RkUJEAH6iQ2P46oUQogBkAEDNEltsOoUVXVnjd+nrdBS2rbWKanxknDFKFPKkz5cCFefn8uzI6D&#10;WXlZNbNadBNoh+ik2CfKK92PKqnCYob9E8TMP4lmjZKQV1gBEMAZ+7lOSpRDUrEfRniiHxYFpjCF&#10;LoCegYDZM/yh0jLXYXsRKqo8qHR5AShIGbTmFJZWyTkLN/qllH7GWbUtq+t+IuzWNb7JbtVXJ8RF&#10;bYVSfsYYvn33ZVq5fhCV/fK6/HzLPtzsC8Bpt2LZ5w8f9RobdWwOm00X/Xu1RVpy7PdPT/422wiY&#10;wWxuRyscWvdaQ+MHiEy/32i2c2/h+tgYx70e4B2lYNqsOrbPfxHZq87nUZnpxIipmx58B2hyAxhn&#10;GPvcTDz8whdUnl8OFBdIYLHMvPwpVVBSFXyWOYfVoiXYbXofmZ4wZN3mXweYpkwOC00hZZf0Li1m&#10;ElHOy+/9WKd0WIQIEf5IIhaa43BG/4fBiHDv2KHixUkjdcMUvUOb2HFN+38kQTcNCQAWnc9ZOPfn&#10;qlWLN/M9Syaqi8457aQP/8j8bDRPsCPKypFd7tVtGp2OtDhl5VxQt8n04aqBbGDCV2JJ/hwopbjP&#10;9HirApWTx3WcdFqyPf2OsMVGQTGhhEmAirXE06qCRXh989OqRWxrZUoTu6u2YXSnCeiV1g9VgcrQ&#10;JFmC03G1dVjUGDWmu8XyonnfPnj603qyPVVktS2k2JRCuT23nAAYQClmrtxJKbEO0blXFh6fuQhP&#10;XnXmSffRX0WDM8ai9XXPw5HWDUyPEjlLx5K/ooAJX9kHwl+53vQUs90mzNWxp9P0QS/IER2Hoe8n&#10;180u81b2DYuZw2vYeAwv2iVm4tmz7sOQrAvw1i8zwIjw/qYv8en2OYi1RuPdTV+AiNC/aU9ojEMG&#10;C9Yc4lomlFQKSnPoVpbmTPquc2rbPsu2z7q4xvAugRtkCpN/OnWbmrggVjZq2587z+6uGGOCO+zK&#10;1jCDrA3TUfrdgiNed4STw5tfDs6YYozBYbPUzVV7nEkVUWiiyKAUqt2+1+PjnFfBqptEJO++4Vyc&#10;3/9hhqY3cmp2E7/jxv+wc3q0gYKSIDI1jbWxtuo5z1Xje1RJpY4gZv7eZo9/EEu/X4/U5FjZMD0B&#10;SfFR8xkjA2G30mOPTwctZeGMaEQCROZRf5QyhRDCDJjSNISSQnIQWaSQNiNgxgohU4yAmenzBfp7&#10;vYHbKqs9UwpKqtZP/nDBFmdS7GsWnfcAnIoxkrBfyq8dPZXKKtzYnp2PD75cftSGXnp+F3g8frz/&#10;+TL+3BtzAg6bZVJIuIl6xa8GPxsWNcI0RVRZhfttW9a/Njgdln8RoQGQCHAmoGACddzuQj9KwQTB&#10;BHQJJMFq1RI1znpHO2332FukfbNu86/bS8pds2o8/uGmIZKhVLjfAkJI6BpvWe32wjRF5NmPEOFP&#10;IiJojsNDY4agpNzFPv7mJ0x6+/sOQsrM0KZTma1HhU3nxBiiHNbP4hokIq5hEogI7068+aQOvjqn&#10;El0znBg7dw//YmsJlu6vOn/e3op1De7r9V2CXesLh64snMlLr5lMM1YN5m/2+lIsK/oOSinuFW5v&#10;daBiyiOd/tM+1dHgDqcetYezoCuaUKYZbYmTZb5imrThEdQY1aplbDu1vGA+BjQZiuuzbj9alqzD&#10;qWup0QlkeAx3jzuWXPFt34zzbJc2u0p1Pj0PVp3U9a/Oxk2TJwGAinVYMf2ugRh/RZ+T6p+/Axln&#10;jEWDXk+CaTbEthyiOt/vl0oaXBpu2im4nB/fiy7PGqBonAVnf3L9u0WesgsU1CGWGQBEIBjSxM2n&#10;DcVtna7EyrwNGLN4In4q2AibZoPb9OLlddNhSBMa0/D0qjdR6qlQqY4kZUjz4IquCruW2Vi6M3lO&#10;l9R2Zy37+ZOLagzvChg+ZgqDPfp+kXpxUaJsfNooHn/xuYqIhC2zWZQlI/URS1pKN1uzxsraMIM1&#10;uHsEct/95C/r2/9VFvzwBOJiHDI1KQYx0bZVnLODk93jcXAFXyopWWW151NHRuJ0TWNdDFPoIEjU&#10;xlqQtFo0q9WinWF3WqccKCj/xe83zg1N6hARM38iGkff7lkqZ8Melv1zdrZF174IbTFwULge7X6H&#10;PEUp/Joj+Hwc/sNDooeDiIFRcJ/gMxIcmxhJUO2PAJEBpUwppDICZmaNx3dnYUnVKnvr3gs0jZ0F&#10;nYszz2il/AGTuWp8GH7nG3hk0hdHbORrj1+HwpIqNEiLF7deczYmPnTFO7rGdyL43SZwsDDw0Qhf&#10;o4JSPCSwTZ8v0KmiyjN1597CHbasgSvsjZOncM7GWXTtRoCuADCMiK60WrQRnNED1ljnc842zT6y&#10;trp07dI1u3aWVriXV7m8L3u9gUtMQ6QoqcKCUIKIh/ozGP8oZFIoFXjk+Y8Q4U8i4nJ2HJ55cCie&#10;e+M7IgKinbY+UirgVKdrDk0sADBNY7sf+NeFSwqKqzB32RYx+L6p+ODFW07q8A/Nz8aQtkn4+Y31&#10;ElEWNB3W5u6KmgAqiAaUeQMDGg5t+32Uhb8Ap2WRhTNBfaZS15sGs8nnPy3m5U0AAO4yqn1uo2rK&#10;g+2ffu/NnRNHuIyqe32mN9NUAejMYoJA03a8xs7MOI8ubDxE7arcClMGyMpt8AsvGPjxZlm1gzMB&#10;uoTyuoyqC2bumfZEub9kjJCSX3fZaWJIy6GH7DT9rpPqmr8VUWnBYu9Fm86Av3QTEtuNECDC97n7&#10;8PaFT6pX8STO+XT4lAJ38QippElg2iEZlBFMbaYzDSvyNuCT7bNR5Xch1hoNK6eQpYzBodshlYRN&#10;s6oSTznuXfgsGdJUGuO1WcscuhWx1pjZTWLSJ3606rVl6d1HAQaYKQx4nzPk3jsfoqoJV/CoR+8T&#10;ZctWCR7ljLKkp/4r++b7RpsuV2NreurpFSuXXK4g0Wz8fahe+8tf06n/w/Tv3Q5X3DFZzZw8lQB9&#10;ty2r8zJhin4ITgLDdUqOXW09KEakkgoer3+4L2AMv+fxT7bzhkm/2m16GYGUt2lq0psfL8o0hWyl&#10;QhnRQln4tPq5uEX4vbz4wgikp8ZhyU87lMNhRbTTNnbLztxBpiGiwciECmU0PLl7UFf0HLalToGa&#10;IKrWundw2/+xd95hVhTZ3/+equ6bJzKRIWdEkoKCCTAuplVcdQ2765pzXnNcXdecA+oaMecsmJAg&#10;iiBIzmlgEpPn5u6uOu8ffScAgyTl9+56P8/TMHPvdKWu7q5TJ2kAWist4vHkwUnLPjizS/4T15x/&#10;5GWTv1+qwtGETHpN9a/HP8HAI27Cgkl3blHNEQcNxNzFpXjuralSCqHyckOXVlU3TdLNIZy31/Ss&#10;dU4T3PuAlaNCylH7AdgvkbTdTqQem0rpltDYrDU2y57FcAV6wN0cFi0nb7bZ2dAU89u2St8FadL8&#10;hqQFmu2AqxvBBFimcVAbp8vdF67ZfVBrAMJrGp9cc/trFpjlEYfvpVasqdrl4ivDNt5YUC2Oumak&#10;DphyyOcr6w5P7bqphKXEBjsxtiZmj+1yUv/PM7zyHuT4pngMqfb905O0z3lj6as/36b+s/YmaGZZ&#10;k6xOROymJ8/te82Lb675z+lNVv0VcRXrp7RCpifbmV7+JW2IrJNju5yAj9a8znEVpU2CAWzHaLC7&#10;++gPGKH5Rf5Oj+b5ilGbqNK/l3dF4aBzNvn97M9upFcWfMgB059xz4/PjrW1gkGSGS07l1sMzbK6&#10;1fAKE9neTGjWLZoydjUvrn0ja/JIg8NW1GGGEIIMn/Qi25f5WY+sTve8NOWeqQX7XQLEk8KyLfr8&#10;EVY9Lr2J5t42SvZ68A7VNG2m8uTlZniKC85befGNFzvhSFd2HDCzsusaxna+8KK+bNnL1t39hCh9&#10;6/l0XprfgDcfvxCfTp4viKD8Xs8zScs+OOXTsq1TU2k4WxaADMDRSkutdH8A/SMRtfk5rtlS845+&#10;cyCT5u9aN2ZoOxagabaDK8/+AzrvdyUqqxvZ4zGk12OsL8zL+nNlTeOnylYGBCkwy9T7anc0qX3L&#10;hVYB2tFKi6Zw/KI9Dr1hn1H79vtDJJao85qGUFrreMJqt9DPXrwSWQMvQGTR0wqhcbLRa36RUZTz&#10;eDgSvxjMFog82yE8N8/p5jbJNu9WBqDZ3bAULX/HzZZ73FYobHsYbcZ20/LbRpMUpInSKZjSpPkt&#10;SZuc/QLvT/oJPUddg6NOOlCd/LdD/Y7SzTEXd2+4ZgDN5mYBv+fTnIIs5Bbm8KR3v8P37+9auOY3&#10;51dg0aUjMG1NA326vB5zKyN/i1gKoJZdXALgJCxHl9Ynxk5d1/ht58N6fBbyyFHwmeyRUmeOfope&#10;/f5oMcL/rvqu6gtoZilJxiJ20zOPj3xrSKG/5NygGVoEwAh5smR5tNT5z5IHlWIHBpluhN9fNhlo&#10;iaYFgsNgM2AEVxxYdPihdcmaDeXRtaI+WcO/17VRZbSGX1vyiXh72cTwmM77jsr2ZdQo1ia5msR2&#10;zTH8hhcgai+PTCoMd8q0TGsIEkbQ42/2kRk17cdXj4rZiamwQI5yxLsPsv7XFwGdNWiMzDrqYCYi&#10;ZWRkhKEXgAQAACAASURBVMy83EtWXnnLoviK1ffZ9Q1dWWkHQmqSknU84YsuWvbXui++ReP3s2ng&#10;vY+idsr3u2O4flf88dxHMLBvJxVeOB7Vcx570+sxZ4FhAHC2w1QH2NLXAlvxtdBozfuBlE8Gpc5r&#10;LkeBWbQIM+nwzb8KJ/xhGDgSR3L5XNVUWS/LKus+K8zLHGuYsrHFxOr/9uG4+RwiAFYyaQ+f+uOy&#10;Kfvv3TvYv1ex7pATom6d83D4X+5rt5B+PYvx5ISvMfjAAap+1fMILxp/id/v/QaAJyXU0HaFcm5t&#10;k/u/ewgwmyAyUtolkRLkmw/XHM8V1Ju1Mc0CzC+GwyMAOVnBuM9rwuc1t2e80qRJsxOkBZpf4Kxr&#10;nkd9Y1R8P2clvpu9oo/Sugdad7x3X7hm9xCGFOuHD+oxc1C/zsgI+XT/kf23de42GT9rA05+cz49&#10;8Iee6tljeufWxuyT4e7gNifNBFxnSgLBiVtKr29IjJ26ruHbLn/a47MMrxyNoIdNKfXfj72XXp95&#10;rLyk+/vq28qPwIARVZFkxGl69unR7w8tCpScFTBCK3yG3/AIr9SsFVKBDtBiEuDW2Y68SAAUszZ8&#10;hr+pf87go5Y2zKuOOk1G1IloKQzszvym/z+RcJJYUb9Or2pcL3+uXlI6tKD/0UHTn1TMBrUuZjZ5&#10;yetNNWKtAiPc8MsMDQYMn+mlomDeZ4ML+o2atuDto2J2fCpskK1s8eTDzPd9m8PFg8fIrIP3YxCU&#10;DAUyPMWFVy8776ol8dXrHrVr6zuzUg6k1CBIgImIBCsFp77xlL3mfOUbOPENFSvdgKrX39tdQ/a7&#10;oa4hisZwHDmDLxJ5e12C/A4Zl0hDNi8s9XYLNdv2tRBofS42H81aGTdYB7P0eIxyEqLhvyV8838D&#10;D99yKo48ZgSAjUBNnZKGNAXRxJOO3qen6THWNZsN/h83s3kOcUqT4gGRlUhYe346ed6r3737AVZP&#10;fR1FeVn46rslePfz2VsUMPODW/Doi1+htj6CfodeL/oefB3+fMy+x/p8np/QKtRgO+d0e21r/dn9&#10;ffP5vHXTuy1pCcrAAARRrdYavOMJbtOkSbOdpAWaX4ABOI4my3IQjSeHp9TRW9hZ/LaNaI1uZhpy&#10;yqfvfxeZMnG2XD75brz2yK75zswpa8SITpmYUx4W43+qwHNzK46NWqoYYAfMzXOj7cvBALlakoTl&#10;6NKG+NjJaxsmdz6+72chU4xGrp9NIdSgUQ/SyzOOlqMy3nZeXfk4wJBwYEfspufvGv7MoAJf8VlB&#10;M7RYkDAYLAFW1DyurmrAtXxKjUBzGxgsTOFBsb/Tn1Y3LV9RGSsz1jatcKJ2GId1+iOO7/WXXRqP&#10;/1aO6jkaK6oW4ccVX6jSpgpjSe3qmT2yO//Na5jQrk9D27FsyyZ5ZABymJk1tOGTXioMdvhoSEH/&#10;UVPnv3FU3E5MRdIWjnLEd08w3/VNBg8ZNMbIPf4IJiJFpifL0yH3spUXXr8gtmLNfXZtfSdWyoGQ&#10;GiCj7W48u4tZpaKx7ivOueroVZfcgOiiZbLH3VsP3fr/Bc1rkVQ41v8G+5Hpb9+I9RV1aJg/S9eU&#10;bpTr11bNzMr0X55a+OnNhJpfa7HlltWqibHBbHo8xry+PYqPIKChzd+l2W7an2/vfj4bs+atRu6Q&#10;Y1G8zx5i2MBu9oYfHsKHX869yXFUZ/xy7iFuY+/bHOhBtzl4m0erVmT7NSNunR4Adjxu/TF3yL5n&#10;eXr/gd/4eKb0eQ1ccUf7QUKWfv1vNEUSiMUtXVsfEfOXro9e9vfDDgz4vZPhCjU6ZfZI2Lbm/7eC&#10;2zwfSAqBWNyq9HlNCJFecqVJ81uRvrt+geGDuiG8tgqR9TVIWs7e3Gqju/tImWaQIPi85if+ohz4&#10;i3PhMQ0MHdBtl4p+a2EV/KaBlc/9rFe8vgjlEesky9HND+K2L8HWHVeXFo1NIqWxmb6+aXKXs4Z+&#10;k+kz/oCCIBtCqFOG3Ub/mX6oPDDjbfXEkpvBDBl3oomIE35+/Oj3BhYHOp0TMjNWuAk6WXKrYLN5&#10;fWCwkiQpx5t37brIyi/LY+uM/3z0kbOicTFO7nU2Tux9xi6NxX8zV+xzBu445Cbg+UYsOutTZ1bl&#10;AjmzYt6bHYMF9wgSzYlP2y5o2ggyKdMyZmoTteyzvYsGHDR9+cQ/xu3EVCQU2coWHz3I+u6vM5gG&#10;jZY5R4xmAhwZCgY9hQX/WHf7Awvia0oftusaurKjbFcjQwY29eNps9MpWFsWrMqNp2z85kNUTX6P&#10;67+Yioq3PvxNx4palas7ch/zJgJMc0b2/zNoszRNv8zbT1wIYBYuOP9IhfKlVLeq4pGMoO9eUErQ&#10;dB34d8RcZ2u0CjLuwtVJjZsZ8Hu/OPXYESMG9C1ZIQR5tr+4Nn3ctSHfsetN4F/D54GIIASBdrT+&#10;lvOB5o63t7l/zNkP4/J/vgbTkPD7PGJw/y76h/dvptAe530UjSUuZ82ijdZiy3pac9Y0mwNKaBYt&#10;BzNt5XAF4ubwxK3XfXuEiGahBiASrBnhaOLGC04f4//jYUNV5+JcHLr/gK2efPOlx8JRGvGkrddt&#10;qJEffjk3Hlv6zMGhkO9xIYRM+QzZLT4vrYLNb/fu5k2EO6Q0YhYYwjDEnI0/Pbq4es5j6FrS4f9a&#10;U5Ymzf8saYFmK7z92Y9YvKIciL6vEH4XSulhqa92Z/6Z5oewFEKEOxZmT+/WKQ9F+Vn6gpte2uXC&#10;X5m/Ed+vb6S/3HYQn3v9/r0b4o6b3ZAgt3IKEREJQewuDclwQ3i6gk1pY2LM1HUNn5ectMcXmV7j&#10;CGT72JRCnbr35fTctKPlQO+b6v11z7saG0A32g3/GT/6vT0LAyVnBo3QIoMMQ4MlAAcg1VIn4BBg&#10;hDyZn45fMuHeCZO/pBN7nOnww4xrhv4b436nmpm23Lz/BbjtjcfwwfKvcO0+5+iyC6fiyz+/cF2u&#10;P3sagzf3pyFy1xSOYte0LGD6UBjs8N7ggn4HTZ316lFROz4NTlLYyhZvPmzzvz7xcIcBB8nMQ/Zn&#10;IqGE359pFuRdueTsqxfEVqy+166r78xaN5uWmSnJYWvmmQxy7yOnsengvnfe17HvzXfrmk+/ovkn&#10;7ZrWcVsoraGUos2a1d4uM2+yw9u8stUtizlA7erahAFq44C8ZVu2+hkRMTPT9liwjB09CGNOuRtz&#10;Fq7D8GOPZYQnIly68drszMA/pBQEZiO1AGzu0KZ9366OoNUnxvWVccBsSCkoK8N/V2zpM0esLN2Y&#10;CIfjQSGo1fN703o2XxS639sOwVbbNd5ac6sGrVXL3NrOrde3SV9tWwnbUTsSrGTLtjAjkbQRjibc&#10;B+am7di8znbHnBkErQGt2zWptW2FTsU5CAV9dOToQXriS1ch0P/cSZFo4hgw7M0igG1SdBthxgGz&#10;FFKEDVMu8frMUp/fU+71mTWGIZtAFANRkgRpEoKFFO6LwA3jbKbmj0gJNm1Nvn5p8JrbJEFwbFt1&#10;f/m9GeM++3YBSstr5WV/P2yrJ/7j3LHoXJwDdsdXNYZj4uOv5iJSUX9JQV7mMabHWJ1ql0gJXG0n&#10;zo7O7a2x6TPDvTQ6JcS74aEBr8drVBbmZZ1TsPelyB1ysWiKJHax2jRp0myNtECzFU4882EEA14a&#10;etStGHn8HQWO0j1TX+2+UCVtbIENKRYu/OK1siVfPQWPafDPi9fvcvHH9MnF7PKwmLSqHnMqI8dF&#10;be0Fwdnao54IYEtBJxwCM7Gt2A3+QkbK4thJWI4ua0weNn1948TONxzwbabXOALIZkMKdeF+/6CX&#10;ZoyVp5a8rZ5eeAfYfehbEafphafHvD+kMFByXsjMWOqaomkJsCaQraENnxGoH5Z3wNn/3ud23HLs&#10;xVQeXY8H596Cv+9x2S6Pw/8Ktx14CSaumYbyyEb+0weXynMn3owDO+11ZtAMRBSzQSDdLMhoaGiG&#10;ETR9VBIqeG/vwgH7TF8+8YSksqbBhrAdW/CdEf3vrzK4U//RRmivPZkAJXyeTE9R/tWrr759cXzV&#10;2gfs+obu7Dgp0zIY7qudGJrbSAzt3C8pzYCKJ7Ibp/84tu6LKYgtXiH6PXrHbzY+tqOQGfKjMD8r&#10;rpR2N83dXWY3b0ZrIj0HbjhWJ7Uw182L5GDQF2vW0HTtkr/TbRGCIIUAa44BQGrXu3nHu7ktTpu2&#10;2Km2KIChlJYeU8allFB62wv9ya9fh6qaJjRF4tj7mGuAcI1oqA/f37Eo5wCv15yXWgDK1GJPbSbc&#10;uP9v3dQI2GwxR0IYPp9nZnFB9sjG2vCNQCFNf/tG3HTJsVG4UdCQEqKcTcZ8076ChPB271HkdOla&#10;gLy8zG32s3PHXEBKQAqYphFJjS2DWaXGdtNr3Fqfah5bZvC+Q3ok+vcqhmnInV74ZmX4cfsVx6Hi&#10;x0ds05DNc0htNt/aXmP3d/dvACJIISyR4QdlBCDEpvfRhTe9jIkTvsbee3bD8snf4Nn73kFoj/Ne&#10;jsftwwBYqWvaXjS5zYUZw+s1Z3Ut6TD0r8fvP3j0iH4DDxjee8CAPiX9CvOzegtBvTym7Nmjc0Gf&#10;Qf067Tm4f+ehudmhAwMB77iMoO9ar9d8T0rRmBJs0MaMcVtQi+aTGfGEdVJ8eRniy8r4x3lrfvHE&#10;5ZPvwWO3nQ4QwZBS3/zg+4RwXEaiiU9uvOiYPXIyA1d7PMaGlBZSttxfrXN7ayZz22NW55rjtT4f&#10;OFW+BLMhhBAejzkvOzNw9cB+nfvW1IfnVNc2ifqNDToSTQs0adL8VqQFmq2RtFFdG6bS8lqsKt3Y&#10;j5lz4D7Idl9AAHd3TQOAYcjpKBoJFIyV+R0y8cMuRjebW96IDgET1dd/rjfeNBnlYeto5e6AtjUz&#10;a9MUgC2NPw0pwtF7FkJKQo/8oCvYOK5zEWs2hBQEASdpKbW+MTFq+rrGiZ3uO3RyhkeOhcxiUwh1&#10;YJ+bafzUw+RQ75vqqYX/AhiSLTgRu+mZ8aPfG1gUKDkjaIYWSWFIxcqUwkAHX8Fls6qnVS6un2uU&#10;Rdfp+mQ1rtrrt1v8/rdy3uCTUROvx88bl6gfK+Yb366ftbJjqOBaQ0ho1rZiTZph+A0fFQXz3tmn&#10;aNDwb5dPOiGpkrPgWMJ2bDH1cUf/a6KPv+u7nwwO6s9E5AiPJ8dTXHDN6hvuXhhbsfo+u66+hJW2&#10;SYgW0zISxCQIABPJto+WLdaEzTv50I4Du67+uKqZn6N81kROVtX9ZmOz3169+P0PvxcvvvZtPBT0&#10;3ipNI0KCDBJkgNmEZiO1KDOg2YBmE0QmCSFJCMPv937Xs2v+c53drOx63XcP7HRbiguy1b5DeqBH&#10;l/xPQwHvh0IISaJlx3vLtjCbRGSSIEMahhUKem/77os51T9+MYcG9uu0XYvutdPvR9Jyc12ecfVf&#10;NJK2jEST3yWWPTs0K8N/ntdrLiQhRKre1kWgu3BTWxzu53qTxZwUwus1Z+XnZvw5sezZEY7SP0Br&#10;eeCJlzECx4mRY65Lej3mOyQliMi71b4K8pAQyAj6XlkzbXJN6Yyv6ORj9t1mP7965WsUdszV3bsX&#10;oaBDxnMBv3cGCTJJCANEm9a1aX0GCTIN04iEgt6b7n7kw8Szz38pBvXrtNPXeFDfzrj4hpcEdf0b&#10;Z4b815kes8ltSzvzbZO2CIOEMH1ec1qPLvkv9u1RjC4dc9Xmt9En3/wM5Gfh8Ze/lqLHAM4d2O3c&#10;SCz5F4Dt1DxCO8KMy6bCzJTn7z3rAMtyVj3+z9NtpXST4+gGpXQta94IoEIpLmuKxFfVN0YXNzTG&#10;frZsZzqA98NNsXuT6zaesEefkr7BoO8BEkRoDvO9Pc75bvsEGNBa7zXm5AOzRp98kL5n/KfbfMee&#10;dfJBiCwaj6L8LFx19hEM+2OlNMuV66qSjeH4A38+dkT/nKzAX/0+z9dSyjgJkm3mttjm/N76XBfN&#10;8919PpAwDBnxes1pGSH/7YX5Wfsllz87pDEcf0AQNYEhEE1o1DRi/2G9t3f6pEmTZgdJ56HZCqf/&#10;7VC88u53BAKysoIDUgk13V3o3YsgQfD7PNPNgmwQAbFYcttnbYO3F27Ez5Vh+us7p7PPEL1eX1C1&#10;r2sCQ6K9V5AggtIa6xuTeP74/rhw307I8BpYURvDxZ8spYTD8JkCsZgD4ZGGJmYiOAlbiQ0NanRN&#10;zB7d+e6Dp2R6jfuQFfjUEEKdf+wDNPT2Q8Q/9r1RPbbkhmaNjRO2G196evT7E67//twT65I193iE&#10;Z8HH61+bUBGL0eJxZc7fp4zFEZ2PB/DULo/D/xp7FQ/A7dMfw4fzXseLJzznnHH4OMCPJ0fecfJJ&#10;tfGGUQHDq7J9me/3yu7y7+fmvDyna2ZHwLFE0k7i2zvDOv+sK6nhxlEyeMlZqmHaD0r4fB08JcUX&#10;lz3+/HlOJFrMjgMQOZDSDXPavGspiLRlQyeS8Pfoiq5XXYDV/3wATlMYZMh2lzVEEKwZKho7cMDt&#10;9xfpZLIyWVZOax/9D3e79OxffWwSSRtc8aomCqLOOvaZ4fv1f6e0vHbfcDTRD0AHv8+T6TjKx8xS&#10;SmkBHI3GrMZQwLs+EPDM2/D9Q3M3ZlyGuoYoqdQDYWdpaIohHEmQEBSNLP7puM4jDxocjScHR6LJ&#10;zgG/J0sICjmO9hJBG4ZMJJJ2WCtdFwx6VxXmZc1cNHNZOcLv4clXvuFPvpm33fWunX4/co++FS/e&#10;fw6A0UoVZMtZ89aopOU8k1j27LNFwy87KBpPHmdZarTSuhdrDmnd4le3Ka4GBUJQUgpabprGlOyM&#10;wFtlMx+aFunvmg46SglUlqqpb72KoUfdqrt1ysMHz1x6ZcmIKz6qa4gMN6Ts4PEYIaW0CQBSCiuR&#10;sJoAqs7NDv64/vvXZpx93V1YU1rNQf/2uN6EUdcQ5UYZJ5/XLI8tfWb/khFXDIsnrEGxuNUp4Pd0&#10;0FoHtHaNIg0pLMtyGgBUBQLeld075f0w84eltah8D8xxfdy5j2z32LZL2SsaGIQGz/DX9xnc44uV&#10;66r2i8SSvQjI93iMbKW0hxkQRCwkRaOxZF3A760I+j3zN/zw0MymDlfCdjQRbXoH3Xj/O/jX1X9C&#10;x30vp4DPo3w+T6elK8sfSAkxciuaGaDZNNA1CzRMj7H03FNGH3nP+M+saNwy9jjsRgeuaTFSwXCw&#10;acq1Zrc7wLXbdHMLEagqWhe+Oqcwe15DU+zlVK6j7blHqPlfR+lOS1aUd0zaTqPS2x+pbNZHt+Kn&#10;Yb2BolPh95nqpwXrwGAZjsQj8YQ9IbFszoQ+Yw7rUlMf3j+RtEcppYc6ju5GhHyltdyuvExuIi4I&#10;QZqZ66WU5VKKJYYU8/0+z9zc7ODcpV+/XJHsdhgMo3kzh2VVTZM2DKFBhH2P2hcfPHPp9nQpTZo0&#10;O0FaoNkK+w/rjdc++gEA4Dh6cBvV+O5LqOkipRBNuVmB2fGkjUTC1puF3N0pBhQE8cbCjQKIq1y/&#10;cVDc0V6AHDDJlCN3C0QEZWn0LM5Ajt/AiKdnoUeOHxVhCw8d2Ruzzt8Hi6uj6OA3ce0XK2nWyjqG&#10;zwArNiCJDUkqYSta36BGVcfsUZ1vOnBqts/4N7J8Ew0h1KnDzsSQx8+VZw0doJ5ZeDfY9bFRUSf8&#10;5nn9rvlkScM8c0DOXkiqBL4q/wgn9vw7Tupz5i6Pwf8qtx5wCa6dfB8W1qzAuKcuFhpaBwz/DT7D&#10;e0X3zJJ7np/1/OySvU4HtCOSdhJ8R71eeM5V1HTD/tJ/wRmq8ftZSng9Od6S4vM3PPT0lU4kkse2&#10;AwjhkCvIGG1yBxEJARWPI9i3F4zcbER+XgQnHEGgby80fvcjhGk2Kxo3hUFEpHQymdU0d+HBTkPj&#10;a9Ba9LrnJoXf4L0fbdkIiAFaiUgsUWdZzudgfB6rrEOsIZrSvwpAK8A0gKJcKJ+JRMLNIJ5I2u5D&#10;gBm3PvwBbr/8uJ1qC2sGE7MQgoByJC17nlJ6nmU7sEo3AkkLECIlLmogMwhvUQ5sWyEWtwBHCWbW&#10;193zNhJbSUa4NeZ8cjtOOP8xfPXdYvh9HnXaFU83byaopOVMidSGp6DyNfQ9+LpuNfWRnoYU3Rua&#10;YsUBvydTCBEEkAxHEk0ej6z1ez3LMkO+NSun3LucCk6Bz+Pm2WCGPPwv96tE0tLrg36cfMlTSCRt&#10;bKisBwBYlvOt1vg2vL4KiMbdMUfK9yU7hEBxLhKWDaASq0ur0RSOY/l2JBG+9u7LcP+zEyGYWSlN&#10;zMx5e10ymzXPTkTiSCwvc+toNt/S7tgGO+XBshxEoknAUQJIaACob4zt0Ni2pbounHpd5MO2bBGN&#10;JWsty/kYzIiU1QJNUbffBKB5UV2cC7/P4wrfzOi47+Vk24o1M4YP7tFS9qMvfIV/P/kJrr9lggCR&#10;8nfIvM5xVChlPmduVTMDNGv+JQnBBbkZf3n9ox9ilu0YmuE0NMXQqTiHF0761yanKADV7o8MAJfc&#10;+goeve00HP7X+3Ht+WNxznUvCmxsEPW2M8Gfn3VEPG6dhpQGaDtNtDUzi+ysYFFdQ3SJVxCadmCs&#10;H77lVABAl6E3Y+nqShCRWra6EkSQQL1OWnapZTmlscr611G/FKP/fFru6tKN3eoao3kZQX9xTV24&#10;mAjeUNAXJKIQAKWVjoZjyTgRknnZobJIPFmRmxWszcvNKP/p49uq4DsWyM+CxzTgJgStcEPSa+Z9&#10;/vhPzWs2qtJYEqPGDMKUheMx84Md6FCaNGl2mLRAsxXWbqiBXj1fAxJ270H9Uh/vzlS/zba6Ugix&#10;ePnke8oBYMyf7+bJb1y3SwV/uaIaaxsSWD1tHcMQwIhORzlK/0LwJwYEELM1bh7dHZZi1MVteCTh&#10;7PeXIOSRMIhQlOnBf47rj40Ri0xDYPq6Br7p0+VwtJbwmUwCKmE5WG+pgzZG7YM6nrf3V5le+RCQ&#10;/5khhbpk/9tpwKMniEuHX6nGL7oZSmtp6WSUiFCXrCZmzY1WHW7ddxd3TX8H3DPmHzjhvUuwsGa5&#10;TiqLMrzBGSvrS2cUBfOAWK0ryNxcoZecfw3NuPFAo+T8vzlN02cq6ffleDoWXrLh4WcvUpFoATsO&#10;IIQNISQRGRCC4XqjEzNAUsCuq0fRyceh82XnoGH6D4jMWwwZ8KPg+LGo/3oqZCjYXhPd7Vsi1pYN&#10;u6busPDsn1+DZkTmL0HDj3ORvc/Q9s7baT5/6Soc53ETe2+sbdJDjryF4OZbImgGoBgMBmsAmuAI&#10;gJmIiDUz9zvker102QYGgPtuORX/OHfsTrdl/F1/w9nXvgClmfc++hysLasV5CYGJCjNgEolC2IA&#10;TNDajXdFxPGEpV96+So946cVmL1gLb557dodrv/d8ZcAAAafdBfmLVmPrMyAGviHmwBApPyfFIC1&#10;ScteWxdNAuT6IDXDmmFZNrRiZGX43Q+1lszMex9zm/5pwVr1xVdz8fITF+Cv4w7AM3ctwmmXP41o&#10;LIl+h1yPmrqwIIJwvfiVK7S5JQOaidw69JCxt+jSslrEEhbuv/HP+OCZX+7XPdedhNc/+gGnXPgE&#10;kobDexx2A5hZgJCKzqVcqUk3P8dV69gCXN8U1Vz9hgbewPHnPYapb+18KPEFk+7EqJODAGqA0pd1&#10;bcmVbeabBuAwWHBLIEAmSm0msWbmXqOv1V6PyUozamY/uknZEx46F5fc+gr1G9xDeT1G4cLlZaen&#10;vpK/KMy0RrUzAn7Pk2WrK2cDMFBd6YT26Is9enfEjHdv2mbfHrv9dDx2u1tlRVUDivOzdWWfEnKU&#10;hpTyTRCd9gtaoq1S1xDNTCQtV0W0E/z8easZcrT4KhTlZ6m8vn/D+vI6AiDcwBIbVNKy6wDUOY5G&#10;5caGlrdeQ1MbAZZb83VVVDci6PeAGXCa74OkI1zdNDiesPR+4/7JcxatVbGEhSMPHoxZH90KVAFT&#10;3nh9Z7qSJk2aHeT//0QK/0f0OOgf1LNLAQtBGd/MWDLPtp3uKWfC3eN35G7tKTAbgYD3P7FI4hwQ&#10;JEqrFDBpl4q+5auVWLQxQsf06cB5ATPr7x8tW1IdThZDkE7Fa9liXggi6LgNI2BiRKcsLK+N4fL9&#10;OuO0QUX4fEUtOmf68PTsDfhiRR2O7peHdfUJnL9PCQYVZeDrVXX86Mz1KG9IEEnBzKzAbrZln0ci&#10;P2BO7d0hcNc3l06aNOjuMZh/8UgMfeJ7saxxnr7h0FIyJZBUcdassFfeSBzb85Rd6v/vhefnv4sz&#10;P7wUqClDjz0OoXVN5XRsjzE4ZdwTuv+Zl1PjjFmiyz8uVBseGI/OV5yXU/XmhxdbG2suVuFIsyDj&#10;wE2CKUgKZltBxWJEhgHh9UJ4TNj1Dcg/+jDs8cIjgNaoeOUdVL76HnxdStDlivMwd+yprslZ+wYk&#10;DCKGUsJTmL96wAcvDbSrqmOVL76JjKED0Pms037T8ZmzYA3uf3YSSopyMGxQd8yavwbLVlUgHI2j&#10;S8c8DOrXCcccMhhZGQHMnLcavboWYkCfkt+kLZOmLsDhB+6JxnAcL7/3HeYtWY81pdXweg307VGM&#10;vQd2wxV3vI6amibM+uRWDB/UY9uF7gCPvfglrvzXG7BXPIcu+12F3Owg6htjVFMXFrGEq9miVmsj&#10;aHb9pP0+E/m5mZyV6de27WDp13cDnf+Cd565DH8aO6zdur6cthDHnP0oenQpwIV/GYPlqyuwrqwW&#10;ggg9uuSjf6+OWFVajXAkjtOPH4kRQ3vtdL8WLS/DrPmr0btbEZTS+Ozb+ViwbAMSCRtCEDoV5+KA&#10;Yb0wZ9E6VGxsxNXn/AH77f3b+Dl89d0iPP3qt+jSMRcD+pTgu9krUFpeB60ZPp+JQf064eiDh8Bj&#10;Gli+thKn/XHkL5bn6X2WJCLl93nObGiKPZcKetAcofIX886QECIvJ3RQ0nKmEUE0zH9SH3P2w/jk&#10;uSt2qm99xlyHpkhMSCk1mPepqmma6TiKN4k7vXVSbSJRUphzTDSe/ISIRN3PT/wqIY6v+febuPeG&#10;3ljVWQAAIABJREFUlwBuRN+DDwTg2tQ1huNU1xAhy26NZpcKsZ1qlBs1r7kHPq8HOZkB9vs9nJMZ&#10;4PUVdfjnlePg85r4Ye4qPHXnX3+N5qZJk2YnSQs0WyFn8EVkGpI9puxeUd24XDnK2NHdpl3GfUEZ&#10;2ZmB8xuaYk8DkCivVbA+3qViP15ahbumrBMeSdpniIOmrmucErcUt+nZpn1kht8jcf7wTnhhTjka&#10;6hOARwKsMbhTNkoyvaiL27jn8F5oSDhY2xAHMXD9l6twaM9cdMzwYMK8SkSSDiCIU0KTG02JIUAQ&#10;XkOiQ8Cc0beD/8HJZ53y7p6PvoSF09cBb52CCz9ajCeP3WOX+vx75cX57yGpLBgk4awqRffzn0Zm&#10;124i/9RxuvLZV9Dt5ityKp599XyruvbyNhoZB0SCAKFtmz1FBcg76lDKOWBfhOctQuPMuYgtX4Vk&#10;eSXyjjoU/Z95ANLr+jdUfzQJ1Z99hcbvZ2PIRy9j0RmXIbpkOaTfD94yGpc7E5SGkRGizJHDhmvL&#10;mq1jcTH43ef17rXsTJPmv4zCUyUIKpAdmhCLJ09POa5vy8RLg1lIKRq7dcrbE0QbkkmbCvMy+adP&#10;bt/ppuQMvhBJyxFEpKUQB0SiiWlat8Sa3m6Bpl/P4gNq6yPfCSFE5axH0jlb0qRJs92kTc7a4ZX3&#10;Z+CiWyZQIqnYMHxdldIGWiOc7S4YgBCCYBpyQW5WEJqZb77xZFx1zq4JNKvq4lhaEyMiQudM70jL&#10;NTdTACTa66MgxBMOThtUhLG9O+DwF+e6NugOY96qWsxTrmXM6A2NuHREZ1gOozjTi2/O3AtvLajC&#10;p8trEInZIFOCN418Y6RyBKqkrai8Ue1XG7P263Tf87Ny/ObtKAh+inPeh5HOrrzTnDFoHACgeuI3&#10;mHHCifAWDSQSQhsBf663pPjSdXc9er4KRwu1ckCCnFQqawPMzOQKn0QET24OQgP7o8Pho8HMsGvq&#10;UP7C68gZcwCk1wOVtCC9Hng6FsJXUoza+kYk1lcge+QwhOcugAwE2msegcEgoVQyaSTLKoY7dQ2z&#10;GaDG2T/vzmFKk+a/irFnPIDPXrhSERFU5tltTaK3a9ONBFlD9+yatCyF6romJC1np9syeOzNMA2J&#10;nxeXkmZGMOAdkAokoXfAh0ZIIZKN4XhFKiDBrjuKpkmT5ndFWqBph9OOG4kLb55ADCAWt3qkwuTv&#10;Xu1MSqAhUG2f7kXLk5aNSDTBV53z4C4XPL8igvpv1mgEPcgc1fUA1Rqwqd3+EVw/2jUNcfxpQCEO&#10;752LLxZtRP9OWejbIYD8kAe20phTHsYjX6xym+41sGivjjiyTwdML21o06VN6mn+QLYRbJwNDYnh&#10;fkNcgKjzKSwlyBUm0+wCrDUKhx0uhGFoT1HBcWWPP/+sikTz3KhlwiEhBcAGWnMtEJhBHhPJqmok&#10;yioQXb4K3uJCsOPAk98B+ccdifDPC5A1fAiawzR7OxbD7JADIysTjTN+RNb++2D9Uy8CWw9k4aZR&#10;dxRUU2Rk06zZTykkuWLC27tlXNKk+W9k2o/LUTLiCnTZ76rAhoq6rNTH26MNIQDQmoM/zF0VMqSo&#10;dhyNDT8sxMhxd+C4w/fCtecftV1tOOe6FzBvSSl+/PBW3P3UJ5g98SdAaSR7FZ/QUte2BazW4CJE&#10;604YO6wskbAxbdZy/u0CuKdJk+Z/kbRAsxWamqIEEIJBX4/UWmz3+c+0ybJsGGLdd+8+XQOUomTE&#10;FXz/M1fi6nO/3KXCLc2ofPtPXJjh9eXf//0AV3SCQHtCmyvMwTAleua6u+x3HtIT1x7YDSM7Z8Fv&#10;ypY/VZoxaWUtLvp4KdbWxPDmnHK8OXMD4JWAKdpb024u2AiATJ9HokuW74HcfUtgK8by2p2PNJTG&#10;Rfp8EF4PkZDQjuPRsXgeO04SUrqZvtEatQxAi88LEUEnLSQrqmBX17q25kKCAXiL8lFf1wjWGiTd&#10;zzz5uTCys+Dv0RX1035Awbij4MnvAB1PuAkPt5wEDCIBpcCWNfxQrhEA9LIrb9mNo5MmzX8XpinJ&#10;5zXZkEIQkbmDpztacyAcSRwRT9jjLdvxnHnNn5Pf/7QS19/zDk44/3G8O/7irZ68cm0Vxp3/OJ69&#10;5y3A78GeR9xE1935hunvUWQFA95jahsih2H73petIaQBYRryh8ce/jAJQHL9W4ro3zvYrTRp0vye&#10;SdvytMORf38QKN2gUVoBBndBc1bl7ct+vOu0McsSglYAAwAcIvw+E1fvQmQlAJixrh71cUdc/uUa&#10;nPHR8v5JR3dLVdXu7p4kAmI2Du/VAUOLMwAAwztl4eAeufCbElozlGYorSEF4cg+eZhy1jB0ywsC&#10;hoCZ6QWZ7echaUOLrzEAkemVc7/6+16TfzhvH4zqlq0bUyFz0+w8zBrZo0aqYVM/wNCPJ7xjZGUs&#10;Bsjb/DU2v/7cciIgBJIbKmBtrIVT3wghBaAUjMwMCJ8XiQ3l7u1h2xCmCW/HQvi7d0Fs6SqwoxAc&#10;0Bc6kdxatPOWrBZONNZ5+TV3dF12xS2w6xopsmzVbzYeadL8N2PbipOWA8t2lGbe/gekK0AIMCMa&#10;S97ZvXNe/2DAm3z+3gdpxdoqIzc7KL6duZSOP/dRMDOYGTfd/y5uuPed1OmMy/75Gsoq66nDkJ4C&#10;2SFjzMh+DCmt7KzAiPrG6MsteV22532ZSsBJgpAR8r2XUdIBoY65uzkzQpo0af4XSAs07TB/yXoA&#10;SzVQDaV0c1ijZvX5b49bDwOAFGIVCnOA/Hxx19V/2uWiR3bJxtqGOC2pjmJtfbyPrZnc/DNbCjNE&#10;gLI1BnXPwasnDQAAPDNrAz5cuhEAYDnafW+BIYXAUz9uQLf7pyPXb+C1Ewe4oV6Vbokgsx2wkITC&#10;oOeDzDu/Rcad38rKSBJX7Nd1l/v9e0eYJhpm/oQZvUbI7/vsp83cnI/J1Zhs4RvW9hdmgEwDVlU1&#10;7JpaJCsq3c+VawXo7VSM2PLVLXUArvlYsH9v6HgC5c+/BuHxgH8pDyWDmFlBczC5vmzP+Kq1sKqq&#10;RXjugl9vANKk+R/ixKP2QdkPL9Da6e/GPaasTH3c8t7YKq4AIUCkHEd1WLlu4xS/zxwHLGcGHBB0&#10;QW4Gv//MpaDck6Tocaa885EP5V2PfSSp+xmS8k6Wnz5/BXKzgwxmDYZj28oXyvD/o6qmaZpSOjsV&#10;nVNsw9yMUwKPBiBNw1j+0gPnfHrBXw5Gp+JcddMD7/5qY5UmTZrfB2mTs3ZojMRx0kU34ugxg8TZ&#10;17/UJfXx9tgn/3owCxIEKcXKrIIsEIFzs9vN57FDfLq0Bktr4mAAA/IDgxJOc/6ZrfkIMQYWhfDq&#10;z5X4YEk1vlpajdwsH747J4h++UFYSrdIxQFToDDkQV3cxsgu2Th/n84YP30thN/ENhKrc+pfI2BK&#10;7pcX+Lhbtg9RS/G6xiROHFi0y/3+vZN70Ej8eNCxCAzsz9LnhfD53klsKL9WRWMSQjRfnHYyETFI&#10;SjhNYVgba5Eoq0RoQD+IVALFYP/eqPtmOgAgsb4cTT/NQ3ztetROmgxmjap3PoEwTchAu1HOmusg&#10;koK1ZcGuq++VKC0DACy+cNfyLaVJ87/K+oo6UPfjBQBlmnJWMmkfiFYTrl8SJKg5sSaIlHJUfm19&#10;5F1P77/+4PN6XvOYxreGIdcAiLimYLyZYbD7i8djZJqm3COYHfzjf96ccrJjq+5u6aRSZW97F8vV&#10;4mgQyVDQe/+xZz/sMEN2LMpR02et2KXxSZMmze+PtEDTDkP6dyHLVjztp5UZSqns/6NmCGYgFPSt&#10;iMaSIAJ/Onn+rhcqGKq0iSEIyVz/kFafhi0ThTADMARenV2OV39YD0gB6TNQF05i7ISf8cnpgzGg&#10;IATAjdf/t6Ed8behHVvOP7BrFsZ/L9rR0GxRFzW/CDO9xty3Txk8l5lxwUdLtGbGjF3udRoAKBh3&#10;FBKlZbrvA7cDwNyZww5f6kRj/ciNRrRVbS0JgrZsJDdWI7FuPeKlGyC8XpAQEB4P7Jo61Hz2FRIb&#10;KhD+eSHqvpwKp7HJFWKUA2U7INnePGiBATdwgbbsEXZ1LcCM0RXzAa93a+ekSfO7JZGwEAp4WQhC&#10;wO/5JBazrtRab78VQatQo1kzW5YzwrLViEg0gY01Tes8vc8uV1pXBXyeRilFHACU0v6YEFky96yC&#10;pasqumjNnVo2KdxknXIzYeaXtTNENgDT5zVn1v38xLPMjP1OuFP9OG8N1k2/f5fGJ02aNL8/0gJN&#10;O6xctxHrymohBeUz0Bxvdncb9ZKUwhGCSr0eA5at+KGbdz2h5Der68EvHKcBoPCeqbmu4zd0Kl21&#10;G3OKN/WlII8k4ZXMcB3/pUfS2uooDnx2Nu46rBdOGliIXL+7Y28rjaU1Ubw0pwLP/lQOSGo3n+IW&#10;H7h5CJDjM6ZW3vI1xC1fy/FH91FdcvzYRnLwTZhRY2FGncLVfa4Ecs7A6ZP2IJuBkbkma2YsjSgy&#10;BbFmRkASGm2miMM8PFtiVoMigwiv7PMTnz9nGOJKE6UiCwcN4vkNGgMyJRRA/9m7P9+zdCliCihP&#10;aOoWFLwuyjAEoBgYli0xu8EhAKyY8XmlwOEFTIKIGcCamEL/DImo42ZFz/YQf1hh45giEzGHKc9L&#10;7BFAaYxhCiBlGggGEDKI18QUHAb2zTZwx57thkTegmDvnhCmiSn5e0gSQgX26PMN1dT1g2btxhpr&#10;f46zZpBpILFmPdhRqHj5bUifD5ACwjShYjHUT/8RTbN+RmTeIgivFzIUSJmlkTsHXGGm7YXfVKol&#10;YmgNFYkWf1y7FBWA6jXhnR248mnS/H6Y9vYNGHH8HXrmB7egEZjs63vOT4mEtTeA5lw0v6ylAdqa&#10;n6VygjFrZkNrdAVUVwAIR+JbnKxUy4/c7NDvBhYBtmlmBjT78ShoNg1TJrt0zP1bJPty5O99qcjL&#10;CemRe/XE9LT7XJo0aXaQtECzGZ9NnofTr3iGlNIsBOWgVaDZnTAYZEhR3bEgO8wMVFQ3oP5XKLgi&#10;nKQHpq1lvyk6m0KMADOYyNPqBI6U40Sz9RErZoZq46SpNJP0SKqP2bjgvUV019S1GFIUgtcQWNuQ&#10;wMKqCBJRi2BKhqD2JJr2ekxeg1AU8nzpNwU0M87dp/MOO4e+XGrhqaFBXI0r4XkhXxyWL/XisMbl&#10;k2KEPJvfPyCLcz1AUgN9QhIL6i1+byPhqilxcc0Irx4YIkyfNFTum6GVIZgzvB6EExZMyQgx44RO&#10;BpZEmSd9vgDXHrcBvKQ3vqxI8mHFXnxeYWNssYlL58VQGPDgKI9mgxXGdiKMmarokHwPF/sI31Qr&#10;HJYvUWgSqh3BtUmNC3oF8G5FkxicKXVXP/O+HTwImQLvlUbhE0BMS45ZtivQmAZ6GDaUZows8OOO&#10;7Ryb/KMORf2PcxAaPABghswIfS0M40JtWfSL8jozyDRhVW1E+fNvQAZ8YOVaozAzSBBbldXkhCMs&#10;gwHXmVi1OAZvMrOay0v9TwBJZgYRTFYacNQeN0yZka1i8Ybaz77eUm2YJk0anH/jS4jGkgjucZ4U&#10;RCoU9N5cZTmftWhptm16BmzqF9qsWdn8aP+81kNuVtcvaWWa63Sg2ZCGRH6HzJM2VNYvS1qOVJGE&#10;IgBLv05HN0uTJs2OkxZoNmPs6EGQQpAQBAB5qQW1uwu1+2AQoJSu61rSIRqJJlFaXvurLOwY4OqY&#10;hYBHNuQFjOuyfBl9pBAdm5K2mbBVkaORLQV1SDjadDRLZjYczdAMKOYWgUc57CbXJIn1NTGsr4ow&#10;AA1BgCG08JlggNh92aWEmjZG2M2qD6B5d176TNm0X+fM+UlHY1V9XN/29Y5v0/UJCVcIuqYSUkB3&#10;D4jMigRnIEhl+X6JgERWpkHRuGInz0syw0Ag3yfCkKQzDeo8LEs0EFS4r599LOCNC0K+nxEyya5P&#10;IKYAX0BSVo5HVK0f4gMAChkIES0OT9vYOwAgMa7Y1F4PUYwp02SOAFrlmYIDEh0EKNbVT/FGm9HN&#10;B2+RFIGeAQKABknQklhkGhQMmRQBwAYBPgGvz4C/k8FKM4tML1mGpeOKGQMy5C8NxxZUvPw2PMUF&#10;2lOQD+HzzE2sXBPTyWQAQjA2NQlroz1xLxIRcbKsgsEaLdEgyF2okGGy9PuIlSK4O7bUEh3QPd39&#10;kQgkJSCEm7uGSJNpapKiAUrHZFbGqvD8xaSTFrSVjm6XJk17PH3XGQgNOB+RReMVeY4V4azA5xmF&#10;OQ+FI/ErwGyDyGgjaADb0tZs+vOO7SK5t/gv55ppbYsNzaY0BIrys04qq6r/CJG4RM1MBfREl+F9&#10;UD1nh2pPkyZNGgC734zq/3uYGdTtDAlAGaY80XH0W2B2QLQ7hT8FzdLn90xNLHt2FAC69aH3+fYr&#10;jt/lgk96Yx66ZvkQMCUmzKvE6kXVwPflQMgEZp2LxrgVeHZ2eZc5FWFPddTyO5pLvIbo25BwMjdG&#10;LFMQlYDQOenogoSjJBEVaqagpTQspaG1u8p1dCq6WTvWZWAouOYKzTNQgeEtzvLNrrjmseHARoz/&#10;8RWM7JyJwcWZO9S/9zYkMG5GXICgB+XIMyosfkIQBQTw4TH5dPPEWv44IOlixfgkz8TF5ba45IsD&#10;A3sdMrnpHofpIosRHxCiJ+MQY1ZFuY9kVatJ5hd6sXDJz3rfvoNwd0Lhqv1yqVdVgtcJwsgVMfpw&#10;ryxx4JxGdS8Ycl2tOvqivqLo8zox22/KMwXrLw7I0sWf1mCxT9CbNTbOrzuyBsOnFLy5tEkdltAI&#10;m4T4wAy+XEpjyfq4nt3Tx8c6Sn2/yvEiKHF5fVL9SxDFQMjtYODdpWF5EjTo4Hybvzlo+8eo4aef&#10;UffFVPS4/lIAwA9DDvnZqq0bDCEcAgt2xZQtnKlYMwgsIKQAAdApZ+GUoEJCAEIArAFpQHo9INOw&#10;tNLl0utJkGlsJCHLteOUegrylfB6ylg5a4Vplnu6lDiZQ/asLj513MbXiPTQC68BOwqxpSsxfOqH&#10;O3T906T5vXDyxU+iKD8LM+asxI8f3AKi7gjtccQLkVjyDPdFRgqAkdpY2JZg82vT1rzM3exyN0yk&#10;x2NsLMzLOqGmPjw9XlEvueFtBQDDjrkdP31y225qXpo0af7XSGtoNuOe8Z8BjgKIkF+Yk1tRVd9q&#10;OrP7guMzCNBa16DLXwFA3H7F6WpbJ22Lhavn4c5ZBL8p4DcFABiwNWNDWCNkgpl5fmU4ZmteqjTD&#10;0Yz6uI26hEIk6SBqKySjNnDfB2B+yj+3rE5MXNGQXR6xQhWRZGFl2MqzFAc9UvSrjtm+pKM6aFCh&#10;z5DdIkk7oynpCCLKkkQBhxmWo+G40c8MBpDlM9ZWXPQ3gFmGk7baUWEGAF4stenmflJ38lH+9Sv4&#10;Ba+gR3MMntSo6JAGm0VtQndNmhRyNOAjFDdY1Okv30fG1Vh80YAM/Kk8gS4xhaxcH10ekvroqri+&#10;psBHdxtCTlp5ppk5ZFryxIjFRpYpT4o4fF+Bh7LqLJ0fdUROQ1LnNNp84OAiecptPdTHEyqpJBOc&#10;GXUY3zOOKY2o7JBBJ5zR1Xvz44f7q8sS3HNwlsh5YpA357pFSUyr08+NK+a//lSv8jp6KNPRjIqY&#10;RsikYoO1KAmap5YnSTJULZgAveNhxLP3HoKqDydiIjyCILXMCK5Cdc1g1mxws/OUFHAtQ1LKFdMA&#10;mSZICLDWTQCazKxMCCnLlW2XQcoyIzMUl6FglYon1hmZGTXekqJKT36HuH/wnrVFYw92nidK9Aj1&#10;gFmUDx2LQwYDkNkZICEBpaCTSQBADeBqcBiucJQmTZp2efPxC9Fr9DUgEHqNvpZe//ANPuWPt/w9&#10;a2DPNeFo4nattAHASWlQJABKvceA306w4TaaWQaRkwrPLEkIBPyetwb373zxwuVl1fFIQqLxHfX0&#10;a99iwvsz0sJMmjRpdom0QLMZr334g2tKBUIsnixo+WJ3J/oiQkbQV1lrq5T3dHSXi5y3+mckFr6G&#10;+cwo7lBCf5DEYh8P+w/KJo83my95aTwZgRI4ZiElLQVbCdiaSfPmW/YVCtDxupiNuKOjEUshnFTL&#10;IpZC3GZEbQtlDQmgIgysrAdPPZPAju+J78s8y+sT+fVxp2tNzM5sSNghEHW3FWcmHDU4wyMmdOue&#10;CSHA101auVN9FAA6+gT6higpoOqjDo8akSMmvL/Cvioakh1NAQiCEq71ky2JLb+kRgJQkaQjnh/q&#10;uWHs94mag/I19sngyDeWuKa7V79RamHewTPVcSV+2aN/PuGbGnVyU5m6L7+vkTRc6ytlCiR8ElgV&#10;5Uce3GCuNkgnNaDqqxhWBz7puBITS8M67+2y5FgcIF8WgG0QIICkKeAV4IlJjTrT/UwxAyCCFHBM&#10;TVYWLJkkUH8/1pWYDgBQaWzHfUye+eMfcMjAUe6qxuudZWRnjSND1gjDiELKBm07ZUZWhpI+7yoY&#10;xkZWerWnQ7ZlZGfVGDlZ6zKGD6ktPOYI5wqi5BgAGYFu8HUpgae4AMyAMgyoWBw6aUFFInAAJFzz&#10;QwFQSuOjwY4ClM2IhmEtWczlV12J0/5xCby5xFxTBz2sEPFr3ob/mBN3ai6kSfO/TkbQj7qGCADw&#10;zQ+9R8A8NNYV/LNT5/zJNfWR+5KWvW+bHFBOStAQ2FKDsrMvON7MtI3hRk0E3PWFQULA6zF+yMkK&#10;3lExd9Vn9cW5SCZtiQ3lCgAef/krLJz0/9g77zgpq+v/f859nmd62b7LsnSQLl2kCSrNLhbU2GKL&#10;iSVFjRqNMbFGY0yMLX7RGLuo2CsQCyDSERCQXncXdtkyO+1p957fHzMLSDAi5Kev79fnzWtfOzM7&#10;c+ee+9xl75lzzufceZBv7+Hh4ZHDc2j2YcWabbnUGQCJZHZvQYDv1qNhRkvKbETemZj2/iKcPnHw&#10;IQ0Z8odgaEZeUEywEEIKYgQ0hcp4CCd2PhxH9hkOGkjAVmDkuQNEn5J2pGs6x0JxBPxB2Lap9Mf6&#10;0PUvPkvkK+adqg0aTSLTVTnBNGIoBkExw5GM+gwD4B0JM5uw3KwjVcKWan3SlqhJWWjMuLAVYCWy&#10;iBYEkNzWDGhC2Q+fBN8d397G1zfbPK9JF0ENLV3DdOy6FJ6dUacWlhVprxcZdLMCK8XgoAYIkAQo&#10;9vGo8HvdZyR/stPmh89cZF7WNUw3LGh07x0YF4UKQINLBVt2ugjEtbMnlglc3snnvlOXHTS5v69L&#10;raUyDEADlAQVDigQ875Mcfj5avdNAvkVkP77cCq9ajWPvLi9oZ7a6orXa9VZmGM9HRoewNwGiePm&#10;KdplKbQLoKbWYhsEOAo0opCwxgF0gtPsqNgGU7wVENBrbFxmKTwOhphcpcu7vuUa/XT6x6h/7T3J&#10;UkIviD8sW5JvBDq1byw7dUImfFjXzAcUkb5wGfwVZYChQ4/HoAcD4EgYynFg72qCC+A1ACMBUq4r&#10;WO1WyWN2XZYtKThE7HNTaFg+j86+8kLW7bQSgaDgbBoq0QzYSVLLl8LckFYK4BJm2M8/AU61AD4/&#10;hKYhcOKhN5P18Pi/ytJ3/gAAqBz6S2ia4JFn/gJzPl6upbP2bHPNlCNLB119ejJlXm477rFKsb5X&#10;nZwCIPMOzt7F/Af6d25vB4bz4h8acs6SyH0QIyy/T38/HPJPqV/y4DvZw68AHFsk0yZLpSRKSnHv&#10;ne/i+suP/28shYeHxw8cz6HZh6qKImzbXg+AEIkGQqm0+b3NhQhma2To4l8/ccjj+XQfYuE4AeBQ&#10;IDyACH0c6azWhOb4dKOxoqhyFwBTFIOVCwihyd1/t4igCQ0+ww8f0uhfRnz2MSeAhhEdMbA3FUWL&#10;ESaCT/cjGopxSbsyBLvFoU+I0m9emAJplKDBDsMUBWRKg1wldzfbbNVTE4IUUg5DF7jm3bUHZ+Sj&#10;Ldgxu6NiTmB6jb5uwptm7wl99ImfNuO9WptWMCMTFohuzDACERiuUqmpO6CtGRedQvc3TOnYW5+y&#10;0+J7sifH/jrik1SGwFCMFJ9fGIi9lTjuo10Sy5KWxoqxKCEn9Y/SzHxLUqURfEkXi48p1v7xxg5n&#10;vsuMITHR8ug2eSpY+X++wuaEo6ATRte/Wlx52GyZmlRp4MUhIX6z1panLzR/W+JHLTNk+yCZD65U&#10;QJQBPxnlAVG9bUL0MABB+nlNA/+tEgDLtu+1fPslGj8Gky76BeBKqGAgqTKZ1cqy4CaSAAAFV+TE&#10;HHLPZ2Yo6UJZFmuJJlbLF6P+li+w+ObroJMkyiQZiUaouh2gbAZkuqRW7YK7eQdKmlhl33qZnTmN&#10;ALkgTZN7dCEAMox8LgygA4YTjkRgZV32+ZPQNKz4riOjHh7/C7n0rNF4atoczHn5JgAjJLcp0gDI&#10;TMaeZq5ZPa3DiKE9mxLpSZbtTpRS9ZNKxZgh9hEC2UOr4McetbNWOX/ar8R7vpZOE9Sk69rCYMB4&#10;qzAefm/jrOUbfId3AQBIpbRr7vixXLZqKwDg9POP9ZwZDw+P/xqeQ7MPwYCRayRCDJ9Pj/8XMr0O&#10;mpLCaKKmrhlATn3txRWHNl71rm147sPnKB4O8cnDTv/9jsbakwGWGmm8YtPn6Q8WvZslIepPH3lC&#10;TTgYUYK0TVK5NYLE9qA/KMOBSLNlZ9cQRJOh+1wAFvzICiEkKJc2nfsCNJGr04mHDHQuL8XIw49G&#10;QTQOGk10ZN++qChqQz0ihUx+AUHE0ZIC/ssVDzMAPPL247jypJ4HZeO4u0qo3JfiK5fqFa/tcFdU&#10;dNAXrk6jKZeKRm+FNBrR4PDjPaJiyLas+lmhQVOeWJ86/qolalrnPr6HW1we4dewme6st4ePDAYY&#10;hFIfzF7/Sp2vC8QqfTwh6TibKwLa/bts/FwBX+aPBAaAiAI6T9vqLOgYF//YkuWLw0IVb7L4V6V+&#10;8YHrOj/vFKBO67Pi/eMWyUsKdOgLmyR+u8r0z2lw4SfU+wWaLAVteZKn9KvytcQM+tfaLIyWUsL/&#10;AAAgAElEQVSEzW0HfpR6zWFEhpwW+6jzjPRvJUDdIoJrvuUaXfz4c9j17r/ArguAobKmcGtrOfXa&#10;K7DffBEjb/kZc9MucEszSCkiVpANq0jOXQdnTYIrmNms2Q535jugndXM0oISIpeWmb/+RKL1fxcf&#10;+fxh0oQGfyCGULgXlCqCmTFg+NqLwcPb+vs57Tmb1pNnjGkPy2qrVXV41n116mWcgej63BSFcy87&#10;qL3g4fFD4bZrcoIxY8+9F0tWbkFRQUR2O/kPWLmuWgMcZTtydTJtruZNH97Va9x5lfUNyX6m7fR1&#10;HNlLEHWyHbctEcVcKYNCiIAg0pnz6cbMECSQV/6EK5WpaZQGI63rWrUgWisErQ2H/AvLS2JLl78/&#10;a5fs2g3RcACAFMxMY86+W27e3iCfmDoLf7/zQpxz8pF4YN73uGAeHh7/5/Acmn0wLadVphZSquD3&#10;ORfGntYzY0f0wosPHtp4iXQC5nqwWZGB49rIWhkIIcC5pmhxAuIAKkDUN5FJQFBOAplA2JWoBwkB&#10;AhQz16+vWeO8NmdqevKxJ9X4dF+zJrQt4WDEVUptkFLWG7ovo2tGrd/wJ6tK29cUROOSiOzoiVCa&#10;0HIH3vyHfJrQAFa7i9DvfPZ3B21jWAM/0FPDFkvUf9Sgrm1ycLmpUNkxyOfPqJcLhxXSjxcl8Kd6&#10;h44u9dHjP+9sXPdRg/THdbonKTHRELS5XxQ31g8PIqxRQ5mPZ1YEREMqw/Eyn7h3ZaM7vX1MoE9U&#10;XL8hzbcrEJX4+C2f4J2lBl4v0LFtcKmG3hG6+ZNGjgpmp0DHssoA/XFjWqxdslOt7VFGd9hS6VUB&#10;8c7yZqXdu85KhTRqHlYo/uoT2F7pp3dSEsGkqwpsRlFHP32yRWLODlMFAUQiOvk3pRSggErj20cw&#10;qi49F03nTIA17X0sBTC8XzncV+oQZmb57BRwQx1UOsmsaYDK9dwkIUCGsVu7XKus8sl4YZiadlWy&#10;bkQoEKyiWEwXFW0Pg5kppoq25UanriWpM4+pUK5bqMyMDkaRAgwoCZYyJ6amGFAq/zEwg5iB4tK2&#10;qAMAsEo0H/Re8PD4oTHzuesBAGf99in88+U5mHRsP7mjfxesWLM9/4nDVpnOWDWuVDXJlPkeahsB&#10;axeYPxVnXfVIyTsfLY8VxkKhQMCIZrOOkcqYhmk5eiQcsKPhgO0zdGvHrkRyQK/2zb+8eHzDpAnX&#10;2xB+oG0J/H4D6YwFIE0AhO1IdfrPTlXTHr0K24quR/cuFfjgqetwzsmPfq9r5OHh8X8Tz6HZh4xp&#10;7xYAcFzp/z7nUt/QsjufaNyo3oc8XiLdDEQBXwhwXMcQIhcdYRATkNPhzfcVybWbYaVySlPClbki&#10;dAAChPKsnc29QlB3alXEaspFaYQQqGveARBJApnTF73XHPAHcd6dp9e4yt2sWFUXRgqlzwjUSulW&#10;+3RjZ8AX3AJgI5BLjTtYbAXcsk4iqCmZcPjpHS38NAhoUyyQkqw3ObRtu6nOhukiFRJYmVLYnFao&#10;d3BjS728URQQnIiGqiDh43p3RUpinMmMmEH3NbkMvO8gdq5fa7DUqnoHp2+tU7BMfquNn7A6xdf2&#10;jglsy0osauIdIUNMHhfRML/Rna7n9pQBk1TCxS1SB9hmNGb5PjhAwg80O4y0JNRafKLTwhAxDYaW&#10;UwfYkebnc94EIe4HYOeulHOQ3YmIcs2VtgIYoWkqn0PiQyDgh89XTMFgjKxIFI7VFrrRjvyBSuEP&#10;+PzdRVXL2eM6w3WKlWnqpFQhmH3MDLgOXKVAzGDXAZj3RG7yzmu+iU1eTg25hjatH/3mpF0Ndl3Z&#10;2lGTk4mD3QoeHj9YHr3jQgDA82uAJ6Z+gst+80/FzBh15l1Yu2kHEeV7RblSAbXqgSenq6zp1IFR&#10;p/Iy7a1SMPm/Bbu/wAzHkVi2ehuAbYDqJMAsiEilMhaPPOM03lbbKLOWgxGDumIagA2f3IsNn3xv&#10;y+Hh4fEDwHNo9iGZMneLAli2+/04NDnZS7iu3H1cbV9ZfMjDWnYWoJx5SkmRawmTy4fOff9K3xgG&#10;oBFor0KX3Y+zIAIEgTnn8bQ2hFfMkFLChp3rIg2ECRROZloAoC0RDSEiJDMtuSgNMwiEaDg2D8Aw&#10;AKhP1B20jSX+1pQnivSKil8U+TiWlbzm5ArtjddrZUOxjyYOLxQTHQUhBDk+oqY2fmrqGxOP+8uF&#10;tTmrTi33UxEAu2dUDFaAXyPaclhEvLUtq8ZXXRl8rMxPmZ0m46L2WvSP692LszraFxp46rCoWN4x&#10;JPoXGTi7zlLZkEZzpqw2/zW6Uj/PJ5DdYdK07VJHrwhfGdFpjVLcHC7TLrCZWICNMj/9PeliUNeQ&#10;Nj9QQasyEicSEM0q1gpKxLCAQIOpqCyk04sNQf6YGeL8drpafBDrJMorUUiE89sbcI857h6ta2pU&#10;9pSRUTh2lAyjnB0nwI4DsEL+AueiKqxy+zPn/IJzi81QSoIEoGlgJUHlbUCKoZoaCNIlaBoApq94&#10;N7kCYtozYP7gJKWmkKtaRjZ70HvBw8MDuOSs0btvz94M/HnK+3zNpRMkAPQ77hZsq+2IKS98gngs&#10;REopuFKRIxWkVKTyDoxSDFcqJpKQitGSzvLsBWvYd9hR6NejnZo77Wal6xrufexd3PDTE3a/3zWX&#10;/u07t9fDw+OHiefQ7INlOXnZZkC6Usv3oPluZZv3854fzl196MMKsZeWzb/b0/qp+F539/6++w4J&#10;jfY8V+XiBkStr2fO9R1ozSIC5zs25qM/zAArJQFIAkgppXyudOVX3+Xg2JxRFCDmIp9os6BZ3dE7&#10;poGI8ZdN7k1fjtQGTlzCP9mW4UklfjEXBMNmbF+a5EndpVw050s5v7yD9kRK8vONDo5tcqhDgYGV&#10;PkFVu2xOLU/y/cz8qmRsubaLER4z13qvQ0gb0T1A+KhRXnNMIfp9mcXIZhs39IpoWJ6QOKpSv2yr&#10;yZfstNSRbw3xF97ldzp91sQP9YqJJ5K2StfZuLrIR59Kpki7IGbPalEP+glr6naqQb3a6z9Nudy2&#10;c0jM3JLl81scFS0LiLpyokUNDn8sGVRwEClnAMCpJI4H8NJWB766HcdzqqUP77mC+UZ8BBBU7kHK&#10;eZ6ktV4gIiHApklsZUGBoA52mdM2QETB8y6HceRowMzCnvEWzCcfAgWC4P33lqE93/b0W81tLLG/&#10;53t4eBwk1142EdfuU5aWz21mAMjupx2yDWDv5M8vVgFf5G8vXAsYxq3/H2bq4eHhceB4p4V9aXUm&#10;Wh2K79qZ2Xsee1FZXnDoY+b1ajiXQ/BVsU7s56/Y3tMBQQgNDEbGTCGRTiCZScCyTVi2hXQ2hZZM&#10;C9JmmpRSECQIYGIwgVkwWDCzxvneBAAZAGkgaLlgz56JCHHw21Ix0OQADkO5jMxf+/jV8mPCZqeQ&#10;6DJ0nvyNRkgFBP9rw+/1EeuPSI56Yqs6TTE2bDUx9vKhvvaOQtGQqPxLUoJjfu3ujc9FjvhyoXZS&#10;wsFGpTiTVcTv7GRMWuhcENNpxIzhQWv68LB5bKmOj5pwm6vgdolo+GhkODW5rc4Zpsf6xcRhGUvh&#10;6i/sx9am+X5TMgTQaDNEkUEr14+7f+TmCZH+l3TwzWDFzXWWGjikk3aOT2BDVrH7cYP69RGF4sdx&#10;g5wpPVXPZkc9LgCxcx1kdfbgmk8yM/4IwALAQIJzoTsHQlPQdIbQcqE8IgEiDYTc9QLrYNZAJDid&#10;FqJ9Rwrf/jeK/vNNRJ98g0I33kmirAL226+AfD5oHbuAikvBtp2L5hzI3Pb6+s+70sPDw8PDw8PD&#10;i9D8O3s7MN+nU7PPe65e/221rPYzZP5wSLTnmEj8zUdGQQLMjFS2BSF/GP27DkLfTv3QrqwDQv4w&#10;CiIFSKQTWF+9Fqu3rsTKTcvQnG5GKBCGRgLq36VB90R/OPdNKrX7ZG471iHZ2eqnCUBrdlgAZBxT&#10;quHprWpERMPGJgfHtr3VTfdYGE3wKeH2bd9PviJBxy9vYb8AVj9ytbWx/JagajTd29ufm7691OA3&#10;Cg16jEF6yoXW3Ejwl4kh/WOE8oDQAIhjSzS8UWO37RpFQZ2p8PQWKzK3UcJlPLVWisMGlxiVG1Jy&#10;skbY0CkkVmcklfiJd2zJcu9206/JdJqRbnyzFuP9Oqk+Qdq2Ps33tg/CAWNrzABshRKNyHhsOwcm&#10;Fik0SY2fmUNoHnNwB34KBDE0f10SJw0L5qumcj0kvq7NHud7zQgBzqZhDDoS4Xseg7tyGaxXnwP5&#10;A/CdcDqi//My4DhQNdtyqWqNu3Bgjkl+f+791K+TlfXw8PDw8PDwyOM5NPtAQoDzZ2siyiVIfV/O&#10;jOLW4un/Sg2NENruj75bIyLf6MwIAduxQUQ4fugpmDTyTHRv1xM1DdV4+ePnUZ+oQ1Vpe5w64nSM&#10;6HMUAGDzjo14+7PX8c78N2DaFgL+IHIpZv8OgUixRMAXaMfMvkwma//p5YPoqLkXeZuYAVnuFwqA&#10;vTyhghphjakQiBv06V/7BM5fkpD+EbNSbpcQTVubVr/ckqHhUQM377osAEEULwuIB+7qrj8yoY2v&#10;+rhPU8M1Yvc3XfW6c5MuCGrF5gwAhgOCWJVUfkNQIqZRZlXCxUVL3dmFPlqz63i6uvJ9/jSj4aF2&#10;QRGJ6LRhc5YnhIl1W5HRNkjbbusVOP6LpLImxN2dL++gaMeImLzLkZesSMizSv20ws4tnQQYYQ28&#10;ywHSChh/tcKYEj/+dBBrJIpLYS6cCyotD5M/UJUvY9mtDbFfWh+XLkQ4htDN98Ce/iayD98DODa4&#10;JQHzib8h8tCz0AcNQ/InZ8IYdyLU5vWA4QNYYW9naZ8Ux70mR7x7CoZxENZ5eHh4eHh4/JDwHJp9&#10;iEeDaG5KAQD8IZ9lmvZ3P4l8VCgU8huZ/PublnPIw8bDBQADjgQM3Zcf8GuPldCEhoyVQUVhBX5x&#10;xvU4sucIAMCWnZtR21CNVVtWYPnGz6EJDW9/9hpuveAuDOlxJDpWdMZVk67BMQPH4/6X/4h1279E&#10;OBCB2l/9xJ5oUWzxmkXBlkzCNnSD1mxZzd07HFwvmrAGEFhTQOi+9RYsheD8JqkuaEv3z2rCnabi&#10;gb9clj6ficr7xrSnP5hrzy/qqW1ulqr7pDb6a5u2KgAI1Jly1C9WOAn/Kkv2jIh6UyJ07UpnSqWf&#10;kv1jtPTDXXLrKfMz7XtENEytdtA7SvfV2Hx4UUBP1r6eOio70Q+6hdF+lFaakmizeTVfh1oHFaON&#10;KwGqFgR/wuF2N3+RPqfFJf+qIpoFUGhtSgXeHOL/yei55lmSUZG/UH7O1c+L1kDJ9FExTD+I9XHW&#10;f4nsPx8muXk9U2O9wa6jHVDdEgPQBDidhjH0KEDTYT7+AELX/h5at57gTBpy7UqYT/8d4e59ICoq&#10;YT3/OCgSBQWCuXzA/5ziyLlmmz65O4QXjR2EhR4eHh4eHh4/JDyHZh8i4QCaG1oAIvgM3fxeHJo8&#10;hQXhaGZH7v2Xf7ntkMeLh+NABpAWYOhGrvkH7T+nRwiBjJVBp4rOuOOS+1BZ3BYAUL1rO16dPRWf&#10;r1+MpmQjYqE4NE1Dc6oJj7/7KAZ0GwwhBJRS6NWhD+6/4hHc8cxvsXjtAviMwH6LwokIpp3F8o1L&#10;9IyVQUsmgaZUw0HZWOQjhAUQ1tHYLUxT36+T4aSrNowsFM/9vTGweqTPes9SosggnCCAgEGY1qO/&#10;jqiGP9ssBr/4UNNqjIihbYAea3FprIA4yUfcUErOfR0D9JoN0U4QCmyFt44tFqM/2SX/+K96Wdwu&#10;iH+uSNH7R8RVKEg0perWMiycXu9D14Bd6qMnCVg1aLCOj9wI2sv0eyGdd8Q12i4sDCSiMWU6hZMu&#10;f1gVoAdjOupPXcEtPcN0mQWqKPX7EGR7aRs/PRPVRZPNABQddC6WM2824Dqk1q1iGEYbuG6k9VJ8&#10;02sJBFYSok0V1M5cGqTaVZe7TQJwbKi6WsB1INpUAWtWgnz+XBPP/zw6tzrXrBtSIh/MicUP1kwP&#10;Dw8PDw+PHwieQ7MPAb+R/+iYoWni0Io5Dp3WgyYWr9hyyIPFwwUo6KFRNBhhAI2tDUT3ls0Fcg6G&#10;5VgoiZXgDxfdg8ritrAdGz7Dh/XVa6FrOgK+IAqihdBIQzKbRDgQwZAeR2Jn0w60LakCKFcLEwvF&#10;0K2qO+at+hQBXxCSvxoRYmYiEGzH9m+oWRtzXKcha2dxRPdhB2Vjram4RGe4TA3LE3w2dgGIGQi5&#10;Dfjxpmr8c6YxBZ/HpwT/YKB9REOkPAC9JmV8ES+cklXaFH6qCkh3hn/u2lvssH5LeP0WFDXVYAjt&#10;QKTB/uCRbqcBcQOMLCp9NhLVfDbqJHYO0CG3JLVU3H11R1a92nb6NpxcFbff3GHQprIOt0pmcHNK&#10;nL99pVoWLrqNwgbqS4uxttF9FwYBghGKAcuy4t2+VUFc/NkivOMreHzlFZsBaxp6PP2rz9xowWfv&#10;XfQkHth8A97fyHh6zjZcMLLdt16j4LmXouXnswDHATS9gF3X31rNdEAIDWpnDUR5Jai4FKKsDURJ&#10;GaiwCM68WaBwFBQrgKqtBgnancL5DRCYmYUAm9kNYlgXQEkhisv2n6vo4eHh4eHh4ZHHc2j2pbV+&#10;hQBmTn2fU0mmzGjr7blL1h/yeG2K22Jk79GCSCjbcbZqQoNSirGXTAARgRnQSMM1k29Cu9L2cFwH&#10;mqYBAFZtWYFps6aiMFqEYb1GYPKYc5HKJmG7NlLZFHSRe55ULnyGH5+tmoOXP3kBoUB4/ylnABiQ&#10;RCLMQF/JapOm6WLRugUHdZAlACmhwSyJoF1Nvb4toanjF3+iOozufkwiFp584Rl0JM40I44yVxqW&#10;mNdTyn+QndqpGpW+qqRcURtSp915lbAv+ZlCX4Xjxw8rq0ln+/cOtpjnbF1HD//h7E/wECBKZoju&#10;BQBiYwHRjMPSSa2dr9kphLgqo6nztK5FmcKg/ptLImr+ykzCSFlStWtukBzyX9jVTo0NQpuz4qlZ&#10;j+G0o3UURhhKoIJt5u0aVj/1uhpx0mGn9jDNM/o/2maAlFfWKMteOiaYeG77teOW3XvXApq9qpHf&#10;bHdwynf24s9AlkUkJRAMdci30JPI9Q36j4vLSoGCITgL5iBomQicdRFS110CEY4AoQgoHEH4tr9C&#10;rvkCct0qwB/M1c58MwwwKLd/mkRZGwAgvUffg7LRw8PDw8PD44eD59Dsw/YdTYCekw1Ops3k9zmX&#10;ZDobbFV5uvmqE3HezLsOabzCSCHi4QIQEYL+YJZIgFmCaK9S7Xx0SggB0841NdQ1DY50oQkNfTv1&#10;w0efz0RtQw2akk3oUN4JRIQ3507Dq7NfwgNXPQYAMHQfvti0DPe+eAeYFYTQ9qd2BuTlDxRLrSnZ&#10;2CaVTUKxwrrqtQdl48NdBbbXt2D5ylr865T2rhj5Okov6fVgTUPmKkfu6XHCjC5EOHnJBvtXZTH/&#10;6Ycnk7O7bWAh7r5W7EpnFAaPLRlynLo9prLj5i7f1kXvG0Nk+VrUTrnhg/ous17m3kuf6D1/CUaF&#10;ppITu4eHdzRUcaTSd8e7267P2m67fB3U1evrzPkapVU7v+AsM1KknZ6x1Em6oD673j3/MbwL9+EP&#10;NyMeMvCLZ9dQj6iPh47vfN+OZvNaqRimEGDmXop5rGm7V1UUBE4yDPdfpw9rIzY0OupgEhF9g4Yh&#10;U3stSAhQvLA0lw4mkC9h+XryewOaBs5mkL7tOkTu/wfiL38E651XQKEwfMdNAukGUr+6qFX2GVCc&#10;c5S/QRgcYJHvcFND/gAAZnv5woOw0MPDw8PDw+OHhOfQ7IOu7emBQrk2Hd8bBbFQUVNzGgAw7b1F&#10;hzxeNBRDOBBmIoLP8G3Nn16/0vSFkTt8Sinxx+d/j/rmOkwe8yP4dB+UUjiy5wgM7DYENz5+DYb2&#10;HJ6P6DAaWhowecy5OeEBAP9aMh1/e/VPSJkp+HX/vtGZVgeKAUAQseM6SJvJTlvqNoGZsbV+00HZ&#10;+PfpG3Fcv2I8OWcnvb60gS+4pNffmtLOVQAjGtBnBA3tBUGcsSUGpCz3orTpltVKfqtTWXBAXX2b&#10;TU/9+M94KDW6eGTlmPf+8nLT4M49C+H3+2SmvkmIsmLOtKmeEE3RhJeqgx0mT37xd4wL+MIXN2jr&#10;FwSlXxNH265qJxVbROzP2nLCWUeUFTmSG+evb9Jasi4IlAIYBKSAXD+YB2ZswvvL6sWJ/UpU0CfG&#10;7kzY10rFHAsaj5bHfO9nbRmvT9k3ZCy3z05g2gn9y9slTTfZdkeaPj+IRi3Wxx+A13zBLAS0/kMH&#10;suMAQqivaCTnrtD+u6/mozTuqmVomXwsglfdgPB1f4C7egWcT6bDeukpqEQTyB8AlGqNdn5DDU1e&#10;P1xoEOVtssikwcxQK5Z+W/M8PDw8PDw8fmB4jTX34fij+wGuAqRCSVE0sdePvruGGPm0t0zWrtR0&#10;DbquYeJRh556s3rLF/AbAQ76gogGYzspF674tz3AzPkUM8LDb/wFN/zPL7FswxIIIaDrBkKBMO6+&#10;9P5c0f/Ld+PNua/iuCNOwvFDT8b66rW467lbcedzv0PGyuztzOzulUi5fxKAZGaWzD5mhqvkxFlL&#10;FmP2p0tUp/IuB2XjE5e+hXeWN4qxvQt41GGxMSnTvRpgFISMh95a1jg+66gnU5ac2pB2b+xUEpoY&#10;Duj1QlA8kXF/FQzUgwjYuDw2zW372uDzxhdYKRFQd159iuhx9qmQvz6XDL/lLioZb/9hw6xbBn1w&#10;8Y3H3r4N29a/o6+vTSNtu2fZUqGqKKhFA4ZrOrJkVU3qhM+3JqGYNMpJZYu8n7B73ZmB2hZJNQkX&#10;psMnu1IhEtCXv7Ws7sqCoP5Wiymf7Vgc+klFQXBmLOh7f93ObHDTLgu6/p8zxL4OuWk9zLVJZX+Z&#10;AFz7CMrFyHxQisAsASgQ7eltuTsfMX+PALACBQKgeAHc1SugmhuRvukKZP9yOzid/Ioz85XX/mcE&#10;iECGbxNpGgjgwDmXHJSNHh4eHh4eHj8cvAjNPkw+cQheeuMzAIBlOXW7f8BM31k/mrxsMzMK5IbP&#10;ANhcELv8kIft3r4X3lvwNvv0MAi0RRMag5lIEO+bDcacSzsLB8KYv/pTfL5+Efp06o+hPYehc5tu&#10;aFtSBUM3MLDbEACE+avnYv7quVi2cSmSmQTCgQgDgGKVP8sSA6wYDMVKB6AJocHQDfgMf3XACHwa&#10;DxW8Mm7oMEgl4bruQdn4j1kX4h9zakgjQlWR/wLHVQj59eqzjmx707jexZi5qtHI2szrdmaoR0Vw&#10;aYfi4HCfJoqYVMOHdfUY+T9zz9IyjaP90XfcI4fW+iZ3uAaR0B71hHhihP7cnL/KUeFOmLTAd2Xv&#10;t9PPbO0Xr/7ytMKSDzZmTrRdhdMGlYsFmxLqky8bkbHkGUs3tzwTDegcC+Z+3f7dM2aoXNQGDGgg&#10;wHJUm4tHVY38+6yaOcf1KUbWkZ898famcXpxGD8eVYmMpZCx3YNzsq0sgmWACAVBhSVXCMN3JqfT&#10;R8G2+rBt6XBdMBQAkiDKhewAkQ/b5KZJRDCzCP70OviOngh2HESfeA3pm6+Cu2wRoOn7ODH7yoPv&#10;fb/1iYqgG7YKBHYwEdDcyEb33gdlooeHh4eHh8cPB8+h2YdkyoQ/5AcAZEy7JafSxMh/Yv1dddjM&#10;+wAoZl4lAKhBJ/7+kAft3q4nfvePG9Clsht8uq9lbfWXzRkzXZh3Nv7NNmYGMyMUCIMVY/Ha+Zj/&#10;5VwEjAACvgB8ug8MRtpMI2OmoQmNA74gRYNRVrnXKgBKMQuG0gSR0DQdhmbYQX9oVcAITI+HC2aM&#10;7nfswtueuSnRu2NfzJjzGfAZ+MJxPzkoG7fsytItJ3SQkYAeeeTj6jEMwKfTx/e9tzEZMoQ2e0PS&#10;Gd45gjW1aaxZXoeRIyrXRwM6ig0d875owmF9yy964LMQRne4Gj+bVEmRELErFWkAiJni8Xb8l+JJ&#10;WuqmR1y7prZqS5f24xfr4sl1tdmTso4qjQcNd2jnuGa5Svt4dSNsVx175hEVHaqKAlue+bRmv2E+&#10;IkJlzGBdEIIGvaJr4grTkWVbd2VnHNuzcIau4c2SiDHzmKFtNt8wsQovLm4Q0pXqUMKriToghCz8&#10;yZZPuGbrJ/FPVlPqt1cPUNu3HsXZ9AmUTg1iyyyE64Bbm6KScPM7U4AZCAQpffuvGcyk9x+C7P/8&#10;Bap+J6BpubDTV35j9nZeeN/7uQeYiXy+Ot+4U5rZzMCd869DsNDDw8PDw8Pjh4Ln0OzDzDkrUVIY&#10;ZU0jCCGat9c2wlXyu07NIwCQUsX7TvhtUDGnd9a3fH0HzG9BUayYL5hwCQDUv/rpS5uIqBD/Fp/5&#10;KkopEAghfxhEBMUKtmvDdiwGETTSEA8XgMHMzFJKCQXoBGhCCM3QDfh0X03QH5oXDkTebVtSNefW&#10;C+9aM/GGoxD0BZEx01BKakJojM+g/v7QJFwQX4JjPrwLBV3HIdp+yAHbl3EkFm1JIWCIAqW4nABE&#10;A3pGsQNdF+K0/sUyFtR+UhQyLmZwgoh8zBBCI+PW43pfbqdfSWdiAQQibagw0IMBJk3kkuQ4F22i&#10;9sWVvL17nPQjq6ALKlpmAS02zs7aEv26RBEPGdSrMsLxkO5mbRWubrJOWbMj8zcCf6VMZW8mDy5T&#10;v5i6nopC+kf9qsI/byHc77gq0JiyT2oRdFJDysm0KTBemb8peX3IoJ3Eggyd+LN1jRjWreiA1ub1&#10;7Qk8vz2JftFKTJg2FM+eNgrbzjtOcC4CI9mylnCicYn9+py/hh69r1wuXzQMzY3jOJ0axZbVlx1L&#10;hytbUyIlNMGcTgvrjamwP3oP1psvkYgXMnQjJ5W3X/d/X/vzWYggBRJg5q2bRoxJZAF0f/Kh7y7N&#10;08PDw8PDw+N/LZ5Dsw+/vGQ83pixFEIQiKhBKnYAGPgua2jyR0EiapM17QLHlWkh/giVD2sAACAA&#10;SURBVDvBoSHdh+LwSztrgoQ8vMuA6hYSA/kAbOOcu9KqGgBNaLvzhJhZudLVAAgiEpquI6D5nIAv&#10;sCzoD84qjBZNP7rf+Hm/eeKXicM7D4DjOrkxmTXJktduX80vn3aW5KaN4roHh+gk6tX8dz5QQg/A&#10;Tu74Vvb5NIHCsI6AIWwhyGQgZDrS8OuAoQnNUXAk41hL8lBmQCoJpRR0TUM8XKDNWvxqW6GHcUyf&#10;YTDEBIB92KvnY87gqIEO/hbG8vlAYUnXG5+5p+T4hxcfCwAjuxVqALhLWYh6VUZowaZmZG151gs/&#10;Hf630x+c/bVZi/0rfdh0x0COX7NIdC72P9ijTeSD2oQ1OWvLkyxXHWHaMmQ68oJVtekBFx/VdmhT&#10;xs0u2dTydf7RfplZn8VLF80EVr+P9c/eQnhmpRhz0aOoivjV7//xOA7LpoUESAGKHWcnMqnXeeO6&#10;1+PzNlLqt1f3U9u3HIt0ahybmWFsmjF2HYhgCO78WQxmqZWWg6UU+fVqXbFv3rgMBjGDCBQMba8Y&#10;2BbMrAVO/ZHERVcduIEeHh4eHh4eP0g8h2YfhhzeGYNOvJXDIT9CAV/DzE9XZVyFOA70cPbfg11X&#10;Bh1XtU1lrGoC6JnXPuXzJ404pEEztonKkiqAAV0zlgM4qfX9sH/7vqJIBgKDWTEA3lMLszsK4/cF&#10;5kYCkQ8qi6tm/+GiP64Zd/0IhPwhpM0UpJKCmcm0Mvz8K7eogVSvZON6kd3xIbU58RNZ++FtioiU&#10;0Az4CtoRaT7+huDRvxENaHzFn5cT4r66H41psxjAuIyt+k+/7nHgjBPs847vhnhI/I6E9kbQp9U1&#10;Js1f70xY4/06an/1ZPjzTmfc+lElZYZGE4tVtn6DFqnoyVCKmAElNNYAPJApp6ePvxMXO9twZnbt&#10;MxOfWHuaJaEFdGFN/6Jem7u+CQSgpslknYhMRw7/xXMLB+5ssZYw7xYD0JhZpx/P5J8e05Zur87y&#10;zqSrerUJqTdXmzg3ElybMuUdL13R745rp649ckdz9jcp0z0pa8u+U+fvPNVy1QvMrGkaHXC/nq0Z&#10;B7h+EGD2AwQxCJKI0C1AGLiuO5UedzT1CGs8+YqdfNbsF8m3J6tNspn9nBsbPnfemvvn0N/vq5TL&#10;Fx/JjbuO5Uz6GAqFe7Bj62zbrdvFhcjpL2O3+AF/vYOT/wkRgQLBpSguBQAkJo38Vtfew8PDw8PD&#10;44eJp3K2Hxqa0wwilJXEdjHj+2quqYiAZDrbWUoFVyo6VGcGAMYOHI/yggq0Ka5E0BdcbuhGa8bZ&#10;3gfNPepWBICwW5FMKSWYWRdC6EF/SBZGiz9vU1T5l85tuk48Y/Q5vVZs+vzMlJl63JXOGgBgpTRm&#10;1lZvW0Xv/ugy9YcuET5fLqDCp2+nUKyciYQkkPTF2weEHuivh8vuNiLlx/ni7dgXrRSxLqO/lX03&#10;nngDJp/YTpw1qgIhQ0zTBMG0Zf9L/3Hlz08cWamO7hpBecy/Rip+/k9PfzkzZbolREBAp/fvHXQb&#10;hqSWzQlvnYFgrBzG6seZExsJQmMSWi4asvNNOqPpJlkQ1PVfad2a/nrGJWt1K3Oey4AmyL9mR0Zf&#10;sDGhz9+U0HelHcPQSNiS0ZRxT2wxFRhMBEAxmg//3Tz31yd0lJbLrqEJaTqSu5cH/nRm/+hcXeDn&#10;mq6BRj8jGJj33OX9Ttc00QQwHMnts7ZC1mFyD1AXYElTBl3CBrpUhkXHTjEMbRM6r1tJ8MUCQ5wZ&#10;0KgKYYNBkAFDV1eNG4qy3j8Rx1z0MC7926dqzdNPAGZWcK7xJsF1a5BMvMpbN10ZfuPTfqLvgKFU&#10;1eF6UVr+vojGm8nn04mhQ0kNSiKvnCZztVr0VeW0HARWgM8HCkfWUlUHUEVbBH52/be69h4eHh4e&#10;Hh4/TLwIzX5IpU3MmvobzALsYPfLarNStsWeSubvKkqjmKE5ruyUzTpgMDG3Ck4dPEvXLUJpvIz9&#10;vgAM3Vi7fdc2hdw+2O3VcE4kQAIAK6UDpAkSMAwDhuarDfgC86Oh2PS2JVWzbr3wrpUTrh+Jjnpn&#10;ZKzMXlGYLL887VbVR9Uo2bxZWDUzRacLt8n1L1+iAIIWAEjoFVogPjpQ2nPs2ifGjGEn20m5tqaH&#10;iobXz539nnLBhX1Oxaa3r0enE+89MAPPOA9dSoPy3KHl6N2u4PFzHv380pQlBzemnftKI75IIutO&#10;q4j5xFaDCs85vt3dKdMd6DeEW14Q/Mts7XJcf/r97/gWDnqosGHeVSKdlI03L2C9/WoRH1uHj5+u&#10;U/HyHWrIsS8a07V1eKDjgyfveuKLSpt5FIFQFPH9uSisfyQVR0BgIjJrmqxb0qY72HbVGe8u2Hnb&#10;5JFtHBAgFZdO7FtyUtqSesSvsWQEju9duGDx1pZeibQ7zLLdbh1KAkv5k/PnrGtQgcue/OIyJTkm&#10;hEDEL5b6dYJi5pKY74CW5eaVuzC4IIANE05UwAWw3j3jmtqsHLAt6561tMVKtRtcNrfYp30UEDQd&#10;wDIIkkSEHiEdPTb2pOKJo6lP1OCJV9fzxfNfoYCUggEoM2OzZS1AU8MC+41P/xR69L42asXiUbyr&#10;bgxnMkezY/eAY+vsusDXK6cBIB0kLFHRdjUcByqTYqNXv2+1tz08PDw8PDx+mHgOzX4ojIexC0cR&#10;4GMF3g5gMHIqTPhOpJtzEtEEZrBCR7llJyAljz//vkMeeuBhQ3DLP65Xk4adieJY6epfbfzpZhA6&#10;E5FkZihmyimSCaEJDYYekH5fYHnQF/okHo6/O7zPUQtvevya5sHdh6KsoBzMjPHXj9QUK6yrXq+m&#10;nXG+0po2CKt5CW1/ch4FrvwtZxJbZd4P1IURHGBEysZWHjP6mKZVbw5WrlXAygErhbzamivt1PB2&#10;p1zel5WzomXjbPHcj55XzRtno6DzqG+075Xrh+LTdU24f8Y24derZVVR4KxtjdbMrC077UpZd87b&#10;IH/v08hNWzLoKgWfLlAYMi7dWJ9ZMVhfoifeW+uWNne/3i3YVJnZevlpmakJRC/eDEx/mUVqmPbZ&#10;29Vap0FnyJLgtDvnL144J6K6Pmi5Cn5DS47oWnDnoi2JpqwtETAEWkyFaNDonLHkYNORfX99aucj&#10;N9VnXDCQsdyB63cm38xdbwAEOK47tUdF6OdLtybHm44s2ViXnXX231dsYlZ+y5GVDEbIp7/2yAeb&#10;p2NnCnf/coh05TdHaF7alsDkdnE0f7RZjP7kPRXSaOQnDeYAMDumy2S6iDSSHF+TdcevTdl3V7y7&#10;YfVhBf5ZcV3MCOniM/i1GhDJoK7hxtGDQfVBMWj4z9Ah7FN/mfIwFVomqXztDVynlpMtL6n1X75U&#10;sHi7lvrNFQNV7faxnE6NRSY9iG0rDtfNX28wiFqV0wwRCG7Xf3vvOgWAb/+1MvoOOLhN7uHh4eHh&#10;4fGDwnNo9sN1P5mIy+d9KaAJqQux3co9fOjhkQNlL4loV8rekC0ANsrlXx6Ghcs3YsjhnQ9xeMJR&#10;1w0RAZ/fOnbAhBWsuLMiqbf2hTE0Y0fAH1wQDcVmlhdUfHTbRfd8cfQ1Q9G9XS9krQxcKQUYZNlZ&#10;fvHVP6gHh/VXsmGdMBvnip6XbpDrXvqxAhGMCECa3kbzR4YEynqeuOKR4aPYtXoo18plIbWqZQG5&#10;pjcAgQnsWrrdvPlCs3HDdWCm25hRO/fhA7LtjCMqcckTy9GUdlXYrwlX8cbBHaNHLN+evt1y1cm2&#10;IytNmw2/oaUDPn1eScR3x7YG8+PqZlNMytztclFXwiXPZZviu053+/rPFqXadVpZtsBJo0tJsZhK&#10;yEbnvtT2d31iDYtPmjBe/2jb5q5+w0iG/eKVSx5a0zRhWKHeNm6wYhJ9q2JOImO/kzKNn7hKVSUt&#10;NSLk12uIVAKEXa1JVwxIAAVEqP50Q3JD+0LfuERW3iWVOiJr2Z00IvgNrTGg07PHH15wY9fyIJoy&#10;LmUdxbarvnFNak0Xq1IWer2xnkCEbsWBH2fk7sJ9LTcFKMnMGYf1jKN67rTQc0vGvXxpwkp0GFC6&#10;sNCnvR0Q9AmAFRAkBQG9wxo62EeLipNPp15hjc+8opZPn/sK+ZUSIIICJExzITfUL3Tennd38P4/&#10;tJVrVo5Ec+NYTqeGs233gmsbnFdOY8NYmC4jly0I/6+v/2bDPDw8PDw8PDzgOTT7RUqFWNc2lK9H&#10;35zvRUPfYS8awm6HRnU9+dIzYi2pbEt9Y5J+ddsLh6y21r68E8YNmkgEQiQYXWjZ5imG4VsU9Idm&#10;F4QLZgzsOnj+H6fe1ti3U38URYsBAFJJDaywZtsa9eElv1SyfrWwmpaImqfncuQXd3FL0waZz1oz&#10;hO7vq4eKx1aMOWpsy5q3BynXLtoThQHn045oT9pRTmogPz3BSkJmm85vM/rmu1naDRvf+AUlN88+&#10;YLvbFgawob4JClCCIJKm3FWfdH522qCSm1ZtT3dwlBJVhYGG+2ds33LKgBKkbSkW/G6YIiyH8/Y5&#10;zFsnELc8DrfW/6La+NMXNd9ZBW7hyPaHRxu/fPXemXZhn6PgwhZcVi172sEzC0K6+NmoqlTXEj+k&#10;YnfRlgRAQjZnHdiuWnf24LKB9SnHZzrsxAJhdlx1FxFYUGu7IUAxU2WBkZn8xHo6e1DRxy9eM2/4&#10;bS8c062m2QwHDA3dK0I1by1vqNvaaKMx7ZDlMNe5FgZ0jH/jevzi422Y1LuYftmrSOoC7adsSZ0B&#10;xQB9pYYudx0on1rJUJaryHIRb7Ll2GrTHbsu5aiKdzd82b04OCeii+khXcyFT6sFgKCh46dHHQlq&#10;LhCDjwqgazyo7nz4fpQ6lmBwLnrjONWcSk7FpnVTw/M369nrLhvMDfVjOZkYDcscS9H4fG3UUQAR&#10;GYOPPNDL7eHh4eHh4fEDx3No9sPSVVuR6wvJCASMDck0gO9eQCF32mWULVy+sSsYS6RS9PBt5/OY&#10;V24+pIGbMwkc3rmftF0HgmhK29Kqd2778T2fH33NUPgr/TBtE1K5Asxk2yY/+8qt6n9GDlIysUVY&#10;jXNFl0vXyfWvXKYIrPQQQJqvRPijowLF3SaueHTEUeyYPZS0wcrN911prZsQrQ6Mhj3KaZQ3lvLy&#10;0QIkXGmny5pXvXKRm6q/D4Dmi1e5m94Zj04n3PON9t122mG4550NWLipBUKQaso4JJUSpq2aMrZs&#10;sqVC1pFozrjkSkUz7lmhcN1g3PjyanB5V1D7LJfxz7BjVEpkN1qKZboZpt6MIgUDuihtW8eHPczq&#10;9U+3wHatlO0qZByFpCmhmBH2GdjUaKKEgZBPwHKVabnKdCQgFcORyty7qVBeJADNGRfrb+2Lm97c&#10;LpBdqExn9LqMLaEYMB0JVyptR8JRUjHbUuLkPmX4+zesxQULa/D01ha8tiMjBEH2ivh+2uLKOAgu&#10;CHrekdzXSc9FbnJutSKQcl0FV7CedtFrp0W9NmfcnyxLWI0dDosvKDG0Gfnam1UgkoIEBkQ0dJGj&#10;RfnxJ1PfiMGnXrmNz5r9EhlKCmZAAS6s7DxuqJtnvvXZHZEH7ugIy2wGMygQlP6Jkw5kK3t4eHh4&#10;eHh4fKcyxP+rKOp3pQBBRcOBw7fWNC5jpThfP/PdrRmzCyK9MB7+USKZeQEMrX3bYrl5zqHV0tz6&#10;1E2w7Awc14EmNGiajrsu+TPGXHOE1q3yMBQXVKjz2obZ37JRmA0baecnc1W3S27ldPVCWLvWYsCv&#10;1xkb37iqt928bbw0E2OVkx6sXLtQKQfYXRshJIFyHSlBrTVBzKy+af1ySlgshR6Ib+lwyiO93Myu&#10;TGL9TFo55T4ecss/UTH4xwdk57odaUxdUIMuZSFIyVi2LUlNaYdcxSgMG1wQ0rmuxYJiYEKfUpw6&#10;qAIAkHzuc6w/92b05zRqz/ojosNeJF3fSfVWpXp/fjn+/PK7uJ8/grW4FrPWNEExKGgIrk86YGac&#10;MrAcy7clURAyEPZr+KK6BVKBogGdHalg2or2dWgYQCSgcWPagSUlqgqDSGZdakw75NMEiiIG92kX&#10;ZUHAxroszhlaiW4V4f9o/31rduG6R5fhrHN6UI+IwT5B5feub16ZsGUx8hX6+Ob9zGCgQ9igrVmH&#10;maFod4/RnNOjCYJfCBXV6ctCQ/u4Kqi/f2pFaP5VH2yuq+gUxxGFfrwxrAr08pfa0NIQOgY1de/C&#10;F7hw+Xwhd1SLzFufyfh9tzKUBBwHCARBkRjCl19zQNfZw8PDw8PD44eNF6H5GnRdcCwShFK8Q9dE&#10;g6PU3ofA///kJM0AZjiu218pfoEICAUOTNXqP3Hc4BPw/IdPQSoJQ9OJXIeef+0u9dhRRyrZsFZY&#10;jfNFn0vXyQ3TLlNEgB7KKZIJX3iov7Dz2BWPjDiGpdVLOSZY5Upg9kRhNAI4F4UhImbFyskQKxck&#10;dBJGEF/pUrl/4wWIXGmnO1TPvPXndrL6j6ykKBtSJtPVSw7Yzv0c+FuV6v6NR/e6HT23f+4GAcCR&#10;wEv//roTvlpO9ZWfPbn/6fDX3P5PfO18f3cAL57dkAX6l2Lq9qQGIrdnxLgu4ahiAAfULJYIYJep&#10;fcTA1V0KsLjJwgvbEhozsRAExawAKKkYGSn1jINeOy3Za3PGuWJpwmzo3LVgUZFPm+EXNAPAChCk&#10;Jgj9C/zokD1KVE06jfpEdfX/2DvrOKmq949/nnPuvdPbwbI0SEmHEiI2Ina3Yiv6tf3aiPW1uxu7&#10;QLBQUZAwkJLurmV7Z6fvPef5/TGzsCgo/haw5v16DQuzw733PHPjfM5TZw9bw0d/+zYp08XCTgCR&#10;MFyHHb2TJkqTJk2aNGnS/NtJC5od0Ll9U/76zetBRKVmm/PXAMjFzk9EG069CbNtq15YPROMuN7r&#10;kGFY2MBN99k72c9mydtnovFRT7Hf7+apFxL5z3mcg1UrVCqdhYTh7mZ4cwfm9xl4eM3ij3tvzYVJ&#10;VnQGCZXqnShSIobqYsxAAtqOAiTIV9wDrqymSAQ3IrzxZ4ABYVhIzod/PXIkPyFYO7DDpTdm733i&#10;SG1HNtm1m6j50Y/zxh86onHfSxpohX8+piAMaJEpsi3pFLlk23c2hC5P5c7Ulen+TXHODEAQTiwO&#10;4O7FFTikwEev9y7COTNKSCsNKQUUczJ8cEvuDeuYYoo5yK0gNWhN1Bm0OGTrxuNWLGyX6fraJ+kb&#10;vyGmwRBlICDDkjitf19g0AB+aVkZDirORmufCdzz1B6wUJo0adKkSZPmn0Ba0OyAb966AfT1bInC&#10;05VhiBW2jR7Ys71otnRZV1p37TzomLxY3C7/cfYKuvjm1/j5e89t8A6E6YHH7wYR4YdrwMJw50pX&#10;oL87p/Uh857tfyA78U7aiYOVg229MIIAEkBqMlsnYlLHTSkx4ynogGaD7oGnsCO0HYF0BRBaNx2r&#10;P7sWdmgzhHRtI2q29dtwMpcmHsqsXTnhrvD6GRdENgWp5fHPM7TT4LH/G8g0BT78dBUj04VmnXLv&#10;CdraDYKDen2HdoQggrYVDinyY33MQXUwgRYtsnBWs0w0chk4Y/omlEUdkqaA0ls2VVc1DSBs8d6E&#10;lDJCNjqVEHVaE3GumlUdr2zZMeeHXEt+7hFiEshYDEC19plo5U3fktKkSZMmTZo0f4x0Ds0O6Q40&#10;7SwBqECG9/baUHQEiBwwG3ukF00SBjOTEKIgN3CQ4+iJRBCLxt+j8/N+v7rV77Hq8xtROvUBkpaf&#10;/S0G3h2v3XQVOwmf1g6Q9MIARA7qcmF4S85FygsDAKIuMm5LVWttx2BlFKH9OR8jXrMO68ffgXjN&#10;OriyW6Dl0U8iEdyApe+cBiL522MHAGYWhiVcuW2OcSKVH7NKiLweZ+u0h+b36TtxtfBK0gFDHPhV&#10;WXRCJKGYBGneWqoZ2NE9gBkZpsRFLbPw5IoqxBMKYwc0xdFFfgDA0toETpy2EfMqopCWhOJf6aNf&#10;pghpJM/nVO4NwRAElyC09lkvzV0dvBBxRRfsW8gv9Wq8iy3RcIY/+hHuuOpYAECHQ25GaUWQTENS&#10;MBQjn8dKXSJAOBqHaUi2LIMFEQbt34mXry5FJBrHdRcNxpnH9ftzB5ImTZo0aXYLX06ej05ti+Eo&#10;jc8nzkFFVS0MQ6JFk3y89uEUhMIxPHHHWejRqfmffaj/SNLLoTvg469fwUmXPQ0igmnIuSQEWOs9&#10;Wbq5Ds3MIhJN9KutjUwEIG5+aNQu6dFhuLNgZrUUREIpJ27peNjHzHEQyV9UJNtmPZ8A4tQETiVC&#10;YGWDhARrBWF6wdpB0YBroO0Ylr51CnSiFsLyI7hqCpa/fw46DP0M2e0Go3L+aEhXZrInzVbqTYRJ&#10;A1qzdoSOh44Nrfr2Y5UAstsftSuG/4+nsdvQH/YpxqTS4NSVEefG5cB9EVtL0JYcGmA7HkdBBO1o&#10;HNfCj+8qooiHbfQp9mNQgRcAkNAabQMWJu/fFGfPKMEn64KAJVOOui388hpJiqik6NUAtKPYcTTc&#10;Cc0lrjw3NEO08JkKfxE6H34r5k2cC8SX4M0xP9BDL4wT4Q0VePyxi9U9T3/KmpMDZgDEDE4Jek61&#10;+CnIy8Drj7wgjNZdKOB385xFazUzo80B/8WZx/XDiJRASpMmTZo0fy/OuOp5jJ+yAPm5AWjN2Li5&#10;Sgw660GSUkLVhIGKD3TyUQcAPYhadiHWjN5Hj0CTPlfrdT88wkSE/ifcg+9GNaxybZokaUGzA446&#10;uBsKcjPYMAQALK6ujcQZcGFP5tEw09bCAKof1pYBsPVXUxbgkDMewNdv3dCgzSdqS+Br2peF6YGw&#10;fK86kYprVDzkAlFdV5jtCzcCwBraiSOj5QBkdzgKpi8P0fLlqFwwBpGSefA26oSy2W/CiVbB8hdC&#10;axuWvwCRkvmoWTEBOZ2OR+X80fiFOeuv6jtgZQjDLcxA4QMdz//yZgBY+fGVumrpFw0a9z8VZ/Vr&#10;QKIcIAnE1sPYWIyLZpVgSIHbnhtM3D+40Dvjp6rY6xVx3RhgB9uWzwZSTjbtaLTPcsMrBX7YFEK3&#10;Rj681bsILikAMKzUxD3Lkvi4X2NcOcfAE8uqALEDnU/JhqlI/lH3pgTYyDAFD8hxvdMtw0K1rXhT&#10;9M8PJ7z2nnfx8KMfYdmqzWi5T1tatSpTNGmUrTaVVisAKMzPMDxus7EQ1DQaSxRZpuElwAOCE0+I&#10;kMsyKgN+92pmLgVkDQMwpMSDt74hvpy8QCul8fJ7k/7kUaZJkyZNmv8vo7+YAcs0UFkdpo3THuWc&#10;bsM06pa4CAD8AIKpTxvbTHTcbguUcYJgZn3Zra9j1b5XYeO0x/bsAP6BpAXNDrjj8bHwuE3dfe/m&#10;aN+6aOW9T3+6USvdEr8XqrMrSXqDBAA4jurd74T+OUrpyupghNq1asRfN3j7Au68tvrtQ29HJrBo&#10;wLMDvlfx0AAwNHbYd4fAzABrNB10D/K7nYbwxjlIhEqQ3W4wCve9CGXTX8XqT66BHSqF4cmGTvWj&#10;SZYaAKJlS5HV9jCQ4a7LoflleJINsCld/hp3buuLwmu/f7984ecILv0cGfZGNGnahOKfngHYtclN&#10;Nj8MVo/LG2qNvzVqxZPAvEsAaCCzO4n9p7H99WfC7LlY91tZAdhabo6rbx7smNtlxJKqketizhCt&#10;GCAobA1BY+Zku82ji/x4fnU19mvsxxf9i+EzJG5bWI4vNochAezlt3BfpzwUeww83rUQ2ZbEiPll&#10;EIaE/mX42RY/xjZvahBkpimmvnjzDwuxtAp3fHa0Dqs9t16wPboPuR2FeRlA+XtQ2efLgtwMtWpl&#10;iXJZRobbMg/jopxjzr7mpR5Kqdaa2QUGIpHElrsBa0YIMVRUhSCl2Ohq23mByzKmul3maLjM+W1a&#10;FGDR8k1QSiO3++WomJ0ufpAmTZo0fzeUYpBFpHUyidTtMg/IyPDuq7TuGGHkuPNO8QgiEwAnHBVj&#10;zRGvz1ovhPjZNOS3kGIlEeGWh0Zh46rNf/Jo/hmkc2h+g2b9rsHa72cJwK097ZuOjkYTx/1JeTSa&#10;hJC5Wb4hsbj9OTNkePFaBR7XoA3Xrp+F1ePvBEfLJIGU9OYMi1eufIq14wC03UpYRBJOrBqN+lyK&#10;JgfdjBUfXYqqRZ8BYEjLj+wOR6LZoLsRq1yFVWMvR2TzQkjLBxIGmBVUrAbtzhwFBmPZu2dCuvzJ&#10;aXSqvySYmUhIw5v9o69Z/9MjG2esCq/5Xhbud7X2rv+MMzILJLUYrKBtoOQngooxO3HIvc+B2ens&#10;Btnj74pa9hh43UuACgNGBlGgE4teb0FN7AYq+VnYXUfovrPcCOefKE8s8qt7X5qPLke3um1ZyL4z&#10;6mjUhaAlyzRrPrTITwAwfl0tfjisJfrkegAAb68L4ozv1gOmAOIK/9k7D493LYSjGefPKsHrq6oh&#10;DAH925qk7rt2DEFGj0zXpZvj6jkGZN8sQ929dyH2ynDvZottn+I+VyMrw4vCvAxM+PA76WpRoLp3&#10;bJ61cPnG66LxxLm2rYp/EVZXlxtU93dga2+frQsCRBBE8HldLwfnP3vRA89/rt/5eBpeeeA89OjU&#10;Yg+MLE2aNGnS7Eqa9Lma8nIC7LKMjDmL1n2SSDj7a62xJam4/qOCgHrJxjCkYL/XdXU0bj+ulBaa&#10;WeuVO2j4kGanSXtofoM13z0MajlUANCGlDNAdFzqhNxzeTTJsDNmrRGN2YPCtZHPk+83PDQn0KQH&#10;fn6qL7wF7bXpL4QwPKPs4IY7VdzJSXaIB207NyUwK0jTi9wuJ6N05khUzP0AVkZR8pC0g/I576Fm&#10;xUS0Pv45dLzwa2ya/DAqF30KJ1oJw/Si+IAbkdFyPyx/fyiIiAkCDEUEcpiVIQwXTH/hsx0v+GrY&#10;8g8vYm1Hjbn3xJzz7DvhvD7agOlzIK1sQCt4C4OIlAoAWi99H/acF2B2vajBdvk7oZbeB974LiBc&#10;gJkrYeUoNrOa6old3oeV9yAyfKNdHYfjxx+PFS+HEmpc8CyBkYv0ggOb3nVYN6me+gAAIABJREFU&#10;vue7adWxtyrjqhEAmxmGMCQdWuDjt9YF0S7XQ+0CFnTKu3Z60wy8XBzAhA21gCAUupK3j7nBOF5f&#10;GwSE2Nl4TA3A8Bui4qhC7+i4ZiyotfXCUPxPEzMdDrkJSmlYpoEJb79IyOulMgPe42cuWP2UnXCK&#10;Uh9z6jXXrRMsO/BkbqmIqAGw1lrWhmPn53a7fHo4Gn+emWWPTi3+MvlCaf4dPPTiOFx7weEAgL0P&#10;vQUJx4FlGlRRFaZgKELRaCLZAzn1+bqH3DZzM0p6IjMCXnjcJjfKz+RgbZTdbhMLx98LAPjfM5/i&#10;5mHpXMc0/1zC0YQIbyhXlmkcHU/Y+7NiG4KoTrSkLp6tl1Dd+4B2bMeqjeDWR2459dmFyzcmfpqz&#10;ErNX/lkj+eeQFjS/Q3amTzMzXJbxUygSA/MOJzC7h3riyXbUgbzudQKguhx+GzzuAfhp7M60WNwx&#10;TQ+6GYmaTbz+yxskCaPEXdhprLYjQ5lRvxrW1ktTa5DpgbR8iFeugrCSieKsFYgEiAjeRp2wYdID&#10;8DXujqJ+V6Cwz6VQsRoIVwBghTXjbkRw1SSWlp+QXM+3mZUpXf6Yldnsgpql494CACdaIbM8lnPW&#10;V5eQPdwk6tDTgb+4Cxa+NhpkbMAZPx6A2c9p2vCtYCeu1fKxsBe8CXPvMxtkk78LzrKHoTe+C5AJ&#10;MnIkZ/dXusNwtzGh/RiOl/SgRPkoBDrdh5On3SS9LfSF0dFGxuo3nYE/TsF18yqMkrgz4da22V0f&#10;W1Hz5oaYc6hSzBqsnlpRJfvmePjgAi9nW7IumAoA48XuhbjDbaDYY+CavbIBAJ0zLHw7oCk+3hTC&#10;I8sqQYLw66JnWzZCABQIItcUn9w2p7wUzPLpfQrVJa2yMGiPWG5bug6+Dfk5AVQFI5j5yR2A7zjO&#10;aJR9d1ll7S2sNCDIRvJakHULDNjZBY0tfXrIBrMIReJHJUqrnwczz1+yAZ3aFe++gaVJA+C8G17G&#10;y/efh6+nLsD5/30VDzz3uaioDgu1skSDP9f9jr+ba2qjTNs5pX9rgUIIgmFI5Gb7MWfcXQAGC9Fq&#10;qMjLDmjTlHzsRU9wRVUtqoNRXHHuIbjotAN21xDTpNnjGFKAwZBS+IkITFsreKbYekExknO5pKgR&#10;qaqYTkl5jdt2VKIgN+P3uo2n2QnSguY3uP3Rj2Aakr0eC26XOb+iKlTjaJWJrWEme7QfjaNU5yZ9&#10;r+mUsJ15rFkU5GY0uNpZbsej8NUZQNNDj2EyLAjT86oTrR7KdlSAfqHdmAGSUPEaJIIb4SvuAUx7&#10;AaDkR1k5yOt6KpofcT9KZ72BVWOGoWrhx/A27gYrUAQnUonaNd+xHSqFdPmJoTW01kTClL7c+d7G&#10;vU6LlsyZ70RjcvWn1+pctUllZuVKtDtV8c/PMXzFF2DDd8+wHTJBojW9u/+n1mlThsSXfKhp6QeC&#10;E7bWC15HYubjsHpe2VDT/KVRyx4BrxsJCBNk+KQuGKzsNlcbromdPkO8rAdgxNmJWhRecaO6ZO99&#10;2Mo/Wxi+DacGfpYOvazeSLidWvsoY3XYLl376PzDOl/f5c7lYfu2qKPl2rBtrw3Z5tiSEN5aF+Qz&#10;mmbQ0UV+FLoNtPJbeL13ncOCEVcaLkkYmO9FK5+JZ1ZVI/bbeTAMhvAaAu381ivNPAZimnnYI3OB&#10;Zw/aA5bblnuf/hQ33/wq3nztOpx53J0CmSfqQJO8e4Oh6E1gVhAEMJuoq9C21UOzM1Dq88lcuOQC&#10;XROu/oAA6NOvfG73DCrNv5pPvv4ZJ1/+DLICHpx+TB98/M3P5Ot4sYisL8eBR+6j5i/doAFomBJI&#10;SLhdZi4RNSOigkYFWfmJhFNYHYz4vF7LYxqGiwhSa05EY4m44+hofm6g1radEkfpSkG02eu21gPe&#10;KphSA6SZGdmZPox54R1htulIOVk+/uCz6RroiPzuB+Gg/h3x3lOX/dlmSpOmQTC2hJX9ch726+dD&#10;3ZLw1ucBAMCQggUR9K8ST9P8f0gLmt/grmuOx7EXPcFjXriXgMwSq+2AuXDUAOy55pr1cbRmI1gb&#10;PTIUic8DmKQUuOOxMVv6Y/x/aTr4ZPgbd9PXHXQz2gBTTn1u/5+0Hd0H2JIwvgUiAVYOyue8i+ZH&#10;3A9v424Ib5gBYfqg7Qi8jToDAKxAI7iymsGJVKJ68edgrQAiFpYX0hUgZu2AtUHSEqY//9W9L/zm&#10;kqXvnZvQdtTo/3Ayni7xencDrixHNxtoiWYDn0P1sqGsEoCQDpiZI5uPSLwz4FNXuxOPjM95WdOq&#10;TyViVYp/fhr2kvdhtju5QXb5q+KsfhU871LAVQTyNpM6e7+UmNl7HMVKDmKwDcAFEsysbIptPIjW&#10;vTwLgY5nk+H/0tX+Jvz04/Hiydq4MyF0quAvj9Y0asnthxZ6J8+ojr9VlVAFBNgxxcakkghNKgnz&#10;cL9FxzX24/SmAfTJ9kAKwtyaOE75aRPu7piHE4oDKEso5FkS68M2SG7XS1PnnZE5ppzy+VOzp6Am&#10;jtsfPEAXnrUXxjy7x02Jl96bBCMvE0Ovf0l62zdVXo91dkV1+CYwO8mTncUuCDFN5tUQYDvK33LA&#10;9T6tdaimNppelUuzS+l2xO0YM34Whp11MEaOmioefvIT2m//vdWGkioFImT4PT7LNDr5vK6+Tuui&#10;Ho4a2mnStCVNQcjRmkU4EqsT7QiF4wDiv9pHSVkNwAwhBUKRuL2xtLra1fb09VKIBdIQc0xTTve6&#10;rXmAWZms8Ccw/s1nyd3uYJGV5dMz561m2WooenRugeljh+9ZA6VJs8to8O2b0jJm15IWNL9DeVUt&#10;0HyQAKBcpvF9Im4nBU1dSeU9AyUDmxnxhHM8r3r1fwBUs84jEI7EGrzxvC6noGblt7j9xUMkSCjp&#10;CjyqIlXvaG1zvTSa5NICK0hXAFWLPkFup+PR7qxR2Dj5ISSq18HfdF/kdj0FZbPexMapjyY9N9KA&#10;NDLqmmQSg5lZ22BtSstnW9nNh9UsHPti1crJ0LFqmeE2nfiEq4mmPybQtK9D7rx24u0+7yJW2Y2Z&#10;FUgSgQ0GMVjbiJQMSbwz4HPZ5bwjdfVyhXhQcmijsh8/GYnJN8PofD5EdusG2+ivgK6aBb3mRYjL&#10;hoLPBNifacC7l8Mdbne5Jnb6PClmYAPCTGUlEkAmAzbsigKqmfUFMjqPwA3f3yF9LfSV0XeN3A1j&#10;nTsXjAYcbWyOq6+va53Z9fk1tW+sjzqHMLOWptAMyE0Rm59ZUolnVlbTfrkeXNQyE++ur8Xisghu&#10;W1iOR5dXYVZ1DFHFwPZCzgicaszKlhRo5TOey76gMxRDVtlKHVHow5g/waYrJz+IJn2uJq/HpQI+&#10;d5M5i9c+nQoz21ViZhu0ZqO0IijBgO2kU2jSNJxjLnwcM+etxhEHdkXCdjB2/CxRPutnNOrdUwMM&#10;t2Vmul3mYdw495jPJ84d4CjdLFmp8lezKWdL4vLvQQStNCHZzypfOSofQHcQnRkKx1FWGSpzt2s3&#10;0+0yv7BM40vAs5gIqkWTPEz6cbFs07JQrdlQgczOl2Kfrq0w/s3rd7ld0qRJ8+8iLWh+h2BtDB6P&#10;BSKCyzImh4T475/QYLOufDM7SvVq0ufq7gnbmb1yXZmYPmleg8PO8rucgEUjj4OvWX/V/LA7AOCD&#10;ec/0Ha4jVe1BQgEssI1XKvnQWzlmGBrvfy2K+l4OkhacWBU2TX4YpTNfS+bUyFTvxmTjzGSjTNaa&#10;iEzpzVnqKex0cnTz/DmJoBZV8z7kXFGtMvLyJR/0qKKFryryNTqD1098ke2wByA7WXmNKZmjnpqs&#10;M2yESwbrt/t+g943HovqZTWU1cZwPT3bUYvehT39wYaa5y+DXv4AONAZaowDMaGxASvXQaBjgTGh&#10;/TjEy3okxQyZ9VaN6v5iAoZiJyIQWjZcH95xH7iKh5L0bj7L+5NU5hvqxbB2QlknGiVxVbL28VmH&#10;7n1tr7tXhu1b6qqgkSBTSAHFzFM3h2nq5jAgCNJjYlFNPJkKJcWOroi6vkYKDCPLFAsm7d/sPQC4&#10;bu5mNacmgSe7N9rN1vs17306De1aFqFbv2sEiJSvcc4Ix1Z+CLLBbO6Oa1xKIYoLs0kzoyYYQfmu&#10;3Hiafx09j7oDY1/8H+DaB2MdJTbPmIeCnp00YMKyjO7enMD5k6YtOcFxVCPmbe4Lql74ZN2rfo7Y&#10;b7P1c9u+mMHMwtE637FxeCxuH14bijmutn2/97qt1/xe1wdEFOrVuQXGfDlLhheNUTc8MxFrNlRg&#10;6cT7doOF0qRJ829hzya4/w3Zp2tLFBdm63atGqF5k7zpUlAl6vXt2EOHUffAUVozgqHosaWlNaio&#10;CBISNq6/970G76Bw34sQr1qNec/0lfOf6acMX/5jSUGitzOpY0AaUHYYa8bdiAUvHYJFrw3BwpcG&#10;YdMPTyc9M4aV+mCdECIFVoKkYZgZjd9vMvixnjoRmsNO3Oj7NGs+9knOlHGDvPkqARAKej7NlUve&#10;5ETIAwgHv+5sX2+yDpuj5Qdg2t0z4C3oCCvgOA+QRGg9yPAiMf6SBtvnLwFrgB2ETQkYmQ5cjfrQ&#10;mqd/5vjmlJhByjOzxUb1ihSxTCY6OTZimwbTmqfnwMo7jKxsZR1+A5Z3miEulR86S0MxweNOxIKa&#10;+K0Dct1HZrtkGQCTAVulymsLU7IwJZMkKGaQJAhT/t7dhACwIQWaeYwnm32xUjUZt1JujCRwWaus&#10;3Wi0HXPKKfdh8NCHqXmn5qp1l5ato7FEXTWJ7ZYs3wGMrTPFX0/wgGRZ8lSFG+UotWzFJr1iZQnK&#10;K2p37YDS/Gs49Ypn0aj3laipjaL3MZcC+ZmGZRoaMLUUYqCvw16frt9UOSsSiQ+zbadR0rtNDoh0&#10;KhdMgtlA8qrdKmp+LXK2//r150SqnYEEEaX244DZUUoZ8bi9f2V1+JVPv5mzyDSN6/dqUWgJIRSy&#10;9pdTpi9Bht+NRr3/2XmPadKk2b2kBc3v4HFbUErz7M8m0MxPppQZhpyR+lWDPSN/CGauCzuLxZ3j&#10;eO1I8JqRqufB3fDgc581ePM57QfDCW2Cv9l+qtmxL6Hl8SNHSldgVfKhRxqpyd2WGR4ziAwYnizo&#10;RAiJmvUAaxjurK3HWxcqB9hgJYXlhSu75eXVC745JVaxLKRiQel3GY6afCs1eURKGF6H3Lkt3G/3&#10;+R6h9ZexTigIqQGum2AmD2FrzbW6SaMJkI14VRts/O4nePJOhzeg4MkHoHZYcutvh7AgRg+Hjwjs&#10;bnwBKidP4URFESBTYubXTV9p64QjNUEXJoNsJCoLqWbGl/DtdTsPBQx/B32V8Z5x6sbT9YgFm4GE&#10;kptj6rPLW2Z2b+IxJ9c1CAOgNDPp5Bw92TKTkWymydvsuo6680ABMHIssWT6gc1fW3t4c5xQ5FVL&#10;IwrHN8nYnVbbMeEwNpXWiDXry1FaGTxba7aQFIY7G05aP/RUgVltES/JnwqADSKuq3BjmkbinJMH&#10;2Kcc0wft2hT9Q07MNHuSw895GO8+OQolGypQE4yIn8bcDgjhWJbR0duhxcebK4LfhiPxIVppridi&#10;RErA7EiUNITtixxmCSIjdf4rZnZs22kSCsceuPfpzxYGfO7D4XWpO695kU4Y3AubfnoM/Y6/u4GH&#10;kiZNmn8raUHzOzw54kycfkwfUMs2klo2hWXKCTsdZ7wrST4sBABtO6pzo95XHpTV5TIsW71ZHH5A&#10;F9z8wIcN3oW/WV+EN83FmjEXymVvHh0zfQUPp7w0uq5277aj5lS5ZgNkuFLPTLXFQ0DJPBcHYNPw&#10;ZK/yFfXokwhueDq8ESKyZjLlGlHVpHELYe1/N8OVqeDOPpHXfDEb0Yo+zGwnG5tsCXfbYoR6frF6&#10;HggyQdJhO+RD1ZK3UNDzWfI39lCb4xnyz+lt8v9l+ZeT8cWVd+HLq+/BhJsfxoSbH8L46/4HJMoE&#10;H3IsaOZZAymy8kXYNQYgFcAmbVfMUH0XYkrUMAMwmaRiFWGElo3gAZ2/YE+zXJI+5yzvDHmz9TaM&#10;0pGq1lFGSUxtWH/mVwM7Bqz73FIIJL2TDraxPX79z1/CzKYgtPAY97X6cmW8+Rer5eLaBA4v9O0q&#10;s/0hnnhtPDoP2ge86lWFNSMRjztHbSmpubXR629RJ2YYzLpu8kZCCCEFkRCCBBlgNsEswKwBgIg2&#10;j3z4seh7Tz1GF5w6cPcPNM0/inYH3Yi2rQoBfA3hNg23y9REhIxM7+2r15fPiUTiR2mldUrIoJ6I&#10;+aMV+hpK3WJWkmQ+mgEiDWY7kbBbl5TVjMvMzbgGRTl8002vCQA47eg+e+jw0qRJ808jLWh2gruv&#10;OwF52QGdnxNAwOcZLwQBv6j+tQeoa9ikWWvUhmPn1myqQnB9BVmWgQP6tm/wDgLN+iBaMhcZrQaq&#10;zpdOQftzxrwgXYFFYDY4ucK+3bIenJon81a9QwApZgUS0rD8jT4r6Pufnk6sappOhI1e93ytMya+&#10;wFkyZsBfrGNEoPwe96Ny8Qccr83iLSFmSQcAtqz6bXeyvEVrMbMBkjY7MZAdGcSB5oKlBxy3aVO/&#10;51ByzBu0+cS3aF2zB7A2924ER85ssM12NbNf+QCjTxiG9VOmww5HaNazb8of7nueDn3oJsRVYy33&#10;HQPZ841JMDI+B0nUacxfqAok3/uVvbZ6a4gkIMHacTi6fhCtuO9nuAoOIStXmTdeg1DfVeJ8OdZZ&#10;HYkJrrgE86vjN/XNdh+bZclqJEOy7Hrb5B18N1v7zgBGjiXnTjuw+esrB7XCSY39alZNHAfle3eF&#10;2f4w/7ngcZRWBKm4z9Vovf/1HRyluqR+JXbCO1NfzBARSY/HNTHgd19S3Cjr4J6dWuzbpCj7kIDP&#10;c7HX63rBssxlJMgEEdwu40t3u35wtd1fdGnfZDePMs0/iXYH3YisDC/Wb6wCck+Rlmk4Ho/Vzt3u&#10;wmnB2ugI5SgjJWQoJWRQLw9sT1flrE+duKm7bkwQOVpp1IZjDzdult8np2Whzupymbjikif/xMNM&#10;kybN35m0oNkJLr75NRTkBvTL95+H9T8+8rMhxUIkHxAae7Ls6lYvDRIJ55iuvfcqatu9tZq9YC2d&#10;/p+G97TIaT8YTQ6+DSpcgYUvHioXvjzItjIa3ykMF6D17+UM1X9wJkPMTA9ZWS3+u/aLb49M1Kyt&#10;0omQ9Bns+Cp+Qmb7TAnT45Aru4l8u9+3qF17AzsxDSHVr0LMdh6GVpJML5C911BMuSHM398mg281&#10;Y1iSZLaHrY4FDIMM98l705Jz/oPluAqll3z0p4qb1ZOm4ePzbsS9si0ePO8kdDz9aIrXho2iXp1Y&#10;SENZfh9fB5NePHwUnCkHCzXteHDOwKvI8MfAysDW8MedOxdZE1Q0WViByACEjUR5E1RPG8/e1jfx&#10;/oDM7KxvsN6VF1Reqm+euxGwlSxLqLHnNw10a+o1fiTaEuJWX+hub/8MAC4psJffurPLN6t1+/Gr&#10;ZHlC4e6OeTi40N9g+/2/cKIIReKiJhhFZU14X9Zc53kCfu+cSy4sMJhBgpCZ4b0munjxQfG4/Xws&#10;7kworQj+FI0mvrEd9UKkpOrij164omNeTmBwo/zMy/br1faR5sW5aFqUo76cPH+3DzPNP4MW/a+D&#10;YUgwM41+fqSA11KZAc9JK9eUzo7FEvuA2U6dk38lIfNLtvbhYDYgyNZKoyYYvaCyrAY1lbWE2IY/&#10;+xjTpEnzNyUtaHaCF/43FAvGf4Kjzn5IUuMztWkY36R+lVxx2rMIAI6jdMaqdeUnr1pfhs3lNTI3&#10;249LbhnZ4I037j8MidoS5PQ4R8286Sv6+Z5R70p35rcpkbFdLw1tyZMAA2wnQ8yyNnkbdTkoXrHi&#10;geVjQPHyJSLbUqp56x7C1fdmwJWt4M4dwivG/MyR0oHMXNe8RIIkp1b0/ohtCYAiEgLuvBexfPQk&#10;XjFWVg+bqHSsmGSjAJPPag630YgswzH7N+P87EHSd2R3YbTMhr2mCpvPeg+h0Xtukjn//c8w+vSr&#10;sWL8d8hu0wytBg8UvQv3lfmd2jGBnMb7dvXntm/1UHG/Hqe36zaIfXvtL6e9sVajcpJBJaOXsbv4&#10;HhImsPV7+W1IJAsLSC8Q6JyKmyQGKxNkKKgwEFp6r+7a5TNyN80hM6BOMKYYd2WOB9a+pmpsZZQl&#10;nDXrBl/Vt33A9ZDrN0PQtvHOyAJLfj3189Wj5n24nIa3zVbzgwlc0jpnV5t0pxl87hEIry1DeEM5&#10;EgmnJ9eJlJ2yI1EqP4b8XvcT1eXBR4ENQghhCIIQggSIBBEkNMvvZy53IpHEF5vLg88qraOOo2E7&#10;Co888tFuH2eavz/tDroRWZleeFwm/TR2OMNdrHNyM24prQi+7zjKk/LKmNj2HP4rCZn61OXb1FXu&#10;RMJxumPDm8CGN9XBZ/wze4elSZNm95MWNDtNMQLZAWTkZsDrtT4hIerigvdstbNtigMkzkssfQnx&#10;pS85Xo+FDz6fvkt24mveB/GK5ej98PHU7fbT4M5rf6uwvADruupuQL1KTgwQESloDSJpmv6Cz3N7&#10;nNVVxaonajtsnPjdU5y96k2dazmSMltqdQyA7LZ3oGLBpxyvyQUoGWJGIIAYiSBBq+QE/PepSzrX&#10;YG3A8m9GhzNu1H3vBHc4T4uzP0LBh2dy/junUPSb5WNDL85YIIr8VwtTZhGRooCl1/z3MoqNWSwB&#10;UGJhKSrv/AbfQKDy/m8RnbZ2l9gUANZ9PwtT//ccWgGYfOdTqFq6GiQErf5isvzvzZeR6fNqEClh&#10;yDx/44LrPzr5yoWVy1ZfW71y7RPdLjotr90Jh6uK2NFEzc5znEGb4Az44X5YeQvB2gR2HBK4xUwq&#10;miyhbQRAe90AGAGCXQ0qOJypyWkSToQBchBdfwSW3TUbZs4AMryOfPlcih20VlxifOSsjdiC+RMs&#10;qo5d3yfbfXKWJavB2wtBS+2UIf2GQJ8c142Dj2qB/U5tS4tq4xj8J+XO1DFz3mogVKYRrIVm3iv1&#10;dl3+zG/BSHrEDMOQoXatG93fs0drtBl4AooKMp3acFxfOfQwXV4R1OGFz6vOfdqpLybNA4MlwHLt&#10;xkooraG0xgUXDd6tY0zz96fPcXehaVEOMgMezPjkbSDzRGS1Lb6vqiZ8N2vWIFIprww3IEeG60Wu&#10;1r00kosR23vpX3yWt4183WmS7hrNBZ0H3ZrV8dCbsWDphr+qEEuTJs1fnLSg2UneGH0bmhXnqoP7&#10;d8CgAZ2+M6RYi1RvmD16IFvDzpTt6C6Nel95bGbnS7F8Tak8/Zg+6H9Cw6vE5HY6AdHSBfj47NE6&#10;uPQLWbP4k+9Mb86TlEweqr8aX7cS6LBWUphusrKa3rHspclD7GBJmbLDhtupdHI8EoGMfAOmX8FX&#10;lKtO6f85gmuGs6oLMYNByXAJBhSJDqeDrADgRHZK1BAIYK1JWoC/ye00/+VKWvK+rH3R4egbc4z1&#10;zR/EpgEv3KIrol1VVSTHXlD6SPCWrxcae+X+jyzZQcDDICjZOIM33HorhV6fLTsOeUXo6hjCny9B&#10;6aW7puXjvLfGwluYiy/GfYuF738mH7l1GPkKcxlEygewdJkds1o1fWj6Y6/Or1y66oFoZXVTBmKx&#10;mtrcea+Neujr2+7GtNdfpvFHPgg5ub80vjvQZn/7q8nwAqySYvBXxpGACoNyDwC1vBzQUcCuApww&#10;IDwAa6KmZxGi65JC2Qka0Amb7KpmqPphMnvbXsMtwUZmd32D6wN5WfByfePcDYSoIzfEnA/ObRro&#10;3thrfE/JKmg69dpyXkAQFXvMJz5YUztz3NqQnPr+Iv19VRx3dyrYJTb9/+J2WWCezMBXcBzdIvX2&#10;71c3S3pkGQAMQ06d8fG3G2d+OllkZfo0AEQXv4CrzjsMWDMSRIRB+3dG764tMfSkAeqs4/qpFevK&#10;sHrqQzj7+P546b6hu3GEaf7u7HPMCPww+lYccWBXTHpvkkRBT85pWXhHdTDyX9Zcl/Qv/59eGd5G&#10;vCdLLNdV6aNUIQsJXf+lJZglmAU0U6qan0ayIaeqt93kz98mVeCFYRjSl5XhdWdn+JDh9/yBIaRJ&#10;82fCdT/SIvwvQrqx5k7yxaT5cGyFjz6YKiEo4s3P/Mq2nQsA1FU42lOHUlccgFlrVAcjV8SXzhkD&#10;2Hpdvw6oCkYavANfQTuUz/sIN/AHWD76Eu3J7wBh+YeXT3/hWCdW0xRCKjDL5ASaHYBN6c6ocOft&#10;dU5k/czPps8A9q5aLbJdcHJ7niho2KWMC9o55Mo6iBeNfB2J2mKGcECGBGtBIGYSQLyKZPcrIPvc&#10;At7wPZxvLgfHq0DSVVck6pcwkgfhADDgzp4oxn7yAi0C6Y/fU2p0XLiP9DrCZ7WPfLz4VnYUYErF&#10;SrOqiBTp6tiNalPtdbmdz54osj3vwhRfEzxriaBgCGiTQG4JCELomfOTUXCWlwAGuQOMeAiqatPW&#10;KtKsIXKKAcsLJCLEteUEacA77DXNoXKMvfIxxKqCydY+zMoFQJhGc3dWxqCTugw5cd2UGQc60Zih&#10;lQIJckhKQYCLtebQ5rJz9j722FftUGTS5kRc3jvwPXXLu5Aw8BXyur0GtfbcZLjfltyW1IRBA9IH&#10;rp4OanExKLwcvH4UeMM7IHdjsHCB170BLp9EAJiaDQUSFSaXfKIAkggvfZhbdt4P3pbnkRGoPl5O&#10;MU7K/cG5/+O7VXjoh0ZZXK3eeESb/h3Hr3p8Rdj+TzzZiDMpehlmnkuufWzvnNtKEwrjS6P6jdMG&#10;4cuSEL759Xe5R+nSoQlde8+7fPeTH2fc8fjY+nWjf/tCrqtqRiSlEHPQqDHAEPt2a6XXbarEqinb&#10;fvyhW07d7mbuvf7EBo4gzT+ZYy58HGPH/giiLkBBJwNN8p3s3IyLq6rDw5HsKVO/CebOPnzq+iJR&#10;qheNTokaA4ABSr4tSGghaBMzV1umEWUgSoAEwYonHC8BXiFErm07ARAdmyijAAAgAElEQVRkKv+s&#10;Dqd+rmdd/6UUvzxOSgUdWLXhmKGZkbAdpEnzt2CLnkkLmr8KaUGzk7z1+MUAgMzOlwIAXJYxOhqz&#10;L2CttyY67qkTO/kQkwC0bauDGvXu1z9hO99NmrZUjHv1at1n/L0N3kVe5+Ow8pNrEK9axbGyRZKk&#10;VWVlNb1alUc/ZJUASCpoRSSkafjyv89oc9gpoTVT1juxGnnZxPuVZ8EzOpDfRiK/i0JfAJkt/8vl&#10;8+5jJwLYEQesDEgXYLiZSRCiFZD73ATKbAG1+D3I9qfAOOINOOPOAseDgJDbL5VNxNDKIMtnI7fL&#10;1frk1uB4iMg8mSs/OhESAfi69LhfB+MuCHKgU0mzgjQza66NG7o2fqgqDR1qr6wMZ3U5+juR5f5G&#10;+KxvyGfNFfleW1dEwRn5YK1Bbj/DmwE55Eq4ANQ0I4JKuiWEBWSuYo4B0F8+z1g9iyEkynoTamcA&#10;1mV3wFeYCycac/ka5V9ysHnkkUtGfdnXicR8yraT0YRCOCSFAJMBTmZ2QJCyIzFZtWz1oxfPH9cb&#10;gJp4a1/oltM0Aq0BGbhRrH12CNvV+YDUwJZS18nzUYWBRCV47uWgjM6gXiNBBYcDVj7IrgRvGgtU&#10;TgE1OpNQeDiw4AaGcEtAaLCjObrhOCy5pRcye55OZmAqv3QSxf57Bt1f9YnzbfQ4wcya3l545f5N&#10;/FPm1iReqbZVAIyEyxCyY8C89tqFlcG40jLLFOr8mSV4pVdRg8/PhjJt9krMnr8WJChba/1H49+I&#10;CHBZxgojPxNExMP/cwwK8v6kfjpp/nHMXbwO3twAOKePYRqG4/O6hpSW1zyXyvWi/5eYqfu/yTA1&#10;AJAggiFFyDDk94YUUzMD3h8NQ6z0+9wVfbq3jrx8/3mJ+hs5edjT1tJVm12Oo/w1oWiTYG20g6N0&#10;d8dRvR2luyulvfXu004qF1LUO15s55iFbTuCGVBqz7Z3S5OmIXC9P9P8+aRDzv4A2V0vQ0Fuhjp0&#10;v71x7GE9JhpSrEJSWOz5Mzr5gNBaa9TURq6oXFuGqjWl1KdHGxTtoo7LvqIuiFWuRKeLJ6mKOV+L&#10;irmjRpnevA8AkqyVFIZbWJlNHjj9ksn9nUj5ep2IGFhbogobt4XfYxmw/IozWmSiV7/RCK65jxNB&#10;AFCi5RBD7nMjy84XJB/IsRqIvY4D5baHaHYQyPRBL3oHXLsWnKhNJbP/2gJILu85EBLwFDyEDd/O&#10;wcapRugj0mUHPiEzex6oMw4ZcKIqDR2dTB7Z8l3VTQQkBDEkKba1oyujPmddzWGJhWX3J6atn4Gl&#10;lf30hDXQa2oEDAswTDA4hwyrSKbKdlMemApSr9zkUQrAINPKhzA6Qxp7r5gBtGKGKR1yEgmYAZ83&#10;vKns3uC6kkNi1UGfsm0HQighZXK1lFHX6ChV6hSSiJxoZU331weedu0TTQdg3mvvG9Nfnc208QOD&#10;Nry+mb2tbiPhAqCTMwISgIqCio4HdX0JlH8o4NSC9roJ1PRsQPqB8HLAyAI1Pw+0z1hweAl45ung&#10;2oUEFWGwEsmYNdiIlzWlqu+msKfldWgENrJ66pvdo+QloRv11bPXE6KO3BhzPjytib97kduYKiVZ&#10;TdzGG5OXVX+4cGmVWD6olZpdE8dBBX+NkJLKmjA2V9SgpKzGpTWbqbd3dnJIzEBVMFJVUxtFdTCC&#10;EU+M3V2HmuZfRvcjbkd2pg/ZmT7RvDjXade6UVF5Ze0bytFIiRHxB8RMXY4LpULUHDBLEkK63daM&#10;zIBnWLtWRR1jS5YNCoWid8UT9vhILLGCiKqDoWgiFZWWXLFjRjgSTyita5XWm2pDsela8+vhzdVX&#10;x5d+tV/rZvkdczJ953o81ijDkJUgMlIhaskGn8mN/KIiIoOIHL/PrXw+F1xWeo01zd+DX/R4S/MX&#10;IH33+AMMPXEAHrntLixb0l0CiPmy/J/YtvMfJMPOjD0adrbVS4NEQp1c3Lb4XqX0XKWuEKumPKj7&#10;nZiFWZ+OaNBOCnudi5KfXkbZ3A/QeOD5bGY1helvdFnFzFcOZeVY7vz2Z9aunvLRXGYsffs0ke0x&#10;nbzjzyc1/DiII3o4cGX3pen/exuJYAt24g5Mn5S9rpGU14VlUW/o9VNJzXwE1OwQGPv9D2rNeOi1&#10;E0BF+4LXT4bzzRUAGBBmMnRqK6mHOSmwMsmdvZyGfHgXQuvAC15Xesa+5LuhpZJF/oyaSz55mOMO&#10;IKku1vWXEwEGQ4LAkMQgKHaUYEcnRLZntQ7FQTrONOpOAcPS1OmQp7im5IT41LfWx0EJcVivdQCR&#10;IADMHL59QFNo7YGT8HAiVkDejE1dv3tnr8gXT4V7ty3DdeedTG6gqmuXIZNIisEQwgFznTdm6/e7&#10;LQwhhHYc1K7fPKLtcYeOciKxFRtKq4Ts0tnBRcOA4gXP6xM6nEaxTQMZ5ABsQLiZy74gEibgawPK&#10;2x/I7g0uHQ9s+hAQbiBeAmp/FyirJ5DdF1w1HSgcApJu4oopnIxiIxNkKLZDEmrJg9yu6z7wtrmQ&#10;DH/NCeJL4+Tioc5jPQ5Xkc+WGWsi9oqNR7Q+uOeENf9t4zNf3jvDgkXgL0pq8XSXApzZLKtB5+Su&#10;IifTR4YUTIKMzWU1Qqk/tCZBBCA702vHEw4IwIWnDsTTd+6eY03z7+GWh0bhnhtfxZHnHIxZn47Q&#10;QHt42u//mm072RBkg9n8Q2JmW6+MBJHhsoyfszN9d5ZMf/wjvdcFsB0HQCJ5BxSklaO5rCKI6mCY&#10;z77mRTw5cjxXVIZw7nUvYdaCNdCayTAkBBEpAkEzgHLlKL0mEkuMjK0tG9ntwC756zZVDgmFY+fZ&#10;jhqglU4uniaFTV24nAYROUrV1oZjUa0ZteHY7jNumjS7FgInq/ennTR/DdKC5g/wyG2nARiAnMIs&#10;JiJYpnwvGk/8Rystf8OdvvtIPhQcpZRRWR26KVoePA2ayeUyEayN7pJdNNrnfCwbdRHiVavYDq4X&#10;JM1yT0HH44U0y6MVK+apWKVc8+WtOjc8XweyiyWaHKDQ+GXAV3gFSmc+zk6UALLJ9Jpy4EMQrQaz&#10;LplBatNP4IoFoMb9YfS+Hmr+K5C9r4Ne/jF4/WSo2U8mRYwwAJVI/twGYrACGW4gs/UNPO60KJQt&#10;qx8OqvBPQtILs5S1T5M7dVWsWXIi8IvcknobqveTAQgChPBba3IeHLyRAVSPeA3iDmhCAurmyi4c&#10;qrSYRKvUf9umo+k2zSy1BglRRMtndCI7Ns0SNrX1dyZpmsoM+FZSaUX9vNwdnTd1DekECeEkQmH3&#10;+qkzH5k0++NjqgHu8yij0XUfCTJ8GtJzHTm102GHDEAmqx7FNzMvf4YgAbH/tOQWa+cBvragVleA&#10;N34IXvkkqMuTQN6BoMgaoNHRQPUMoGJKvdVUliCZCkFbdxIWXdMbmb1Ph/T9oEceTrGfTsf/qj5x&#10;vkocK2IJO7E8bN9V5DKwMe6QWxC/uqYW7/cp3rmTbg/gsgyYpgQRSSL6401ykyFnjtZJldytY7Nd&#10;f5Bp/nVMm70CKM7FZxPmSNnqPOX3ua6qqY0ehmQVwbp72M6wVcwADpgNKYUK+D23Vs15+r7srsMA&#10;AEQwYnFb9TrqMG5UkOnceMkQvPz+FLz64PkAgDd+AN7Y3rYBdD3iNo7HHTTu0hIlpW0QDEeT4WVa&#10;s1K6LBSOvRZfOu+1Zv369y+vCv0nGrNPYq2TfbO2NmoGgSoWfHVPNbRG72Pv4s0NMWCaNHsK3vK0&#10;T3to/iKkBc0fZPij12DUuBl6/lf3AMD31l4XzEgo3QvJcpZ7MoSvvpeG4wnn1KJWRQ85Ss3M63GF&#10;OPqQbvqQ/UbiuXvOafCOcjqdgFUfXQJpWFq6AoJITGTTAx2rkeGvw6r4usuhN40xYAUc5HX10T4D&#10;X0PNqhNZ2YAwFOywScX7MRV0gf3h4ST7DQdltoRe9BZk+1MBTx5Em2Ohpj8I0XIInM/PANesALyN&#10;QNICu7KARLDOS5MSJWwTkQl3zgeY995HnIBwDWelnn9Reoa4lPCb+8a+W3slK80QZGD7YubXNmUo&#10;SCEgae5yusxmOKL4+QDTh3cD0mzMU98qZBJIVWerCw1LPeIpVXKtbmukWdmGKlneHHZ8GlhTVuvm&#10;EELA9HpmC0NCJWwQEf9OYmFSWBAkM1SkouroI4+88PRYZfXbX510nOzUfbbqOSQoSVozOND5Yajl&#10;14KVA0iTsvsyAh3BoSWp6DEAld+DOj4ACAuU0RW8eVxyJ2YO9KYPgfVvJr1iwgOQSLUZAidzc0gA&#10;sBEvb4HKKd/D1+ZK5G94QuT0xS3xD+SxiSlq2Oz7kdCQqyK2Lok7nGUK3L93Ht7/g+fdboXq2mH8&#10;4X5HW3CUFkrrbb7yPc1TI7/G5Te9BkTjGHBId6xcW0qxhANBRFU1YQr43TCkhNZMQhArrRGsjSIz&#10;w8tSEGsGGhdk8ZxxSffS8Ec/wp3XHP+njaehDLv9dTw14iwAQJuBN6AqGBFKaTJNCTAQS9jwui1m&#10;Bvfq0oI3lwdRHYxg5eQH/+QjT/L1Wzeg9cAbKCvgUR6PVTht9srh0AwIkvUS7H/vhKsvZmwwm5Zl&#10;rClulHPCuo0VMwFAay2HDH1ElZTVOJvKajB7wRo8cdKZ2K93250+1jmf3wUAeHnGMpx73Uvo2akF&#10;P33XWWr0uBl4+OWviIgEENSxuP1dZMWm74p7tLm7oip0UyLhnKa1FgASAKRpyGWUcaIGs+TaUYro&#10;jv+H5f44L77zLS6+ZSR0NIEDBnbGstWbKRa3IQRRVXWY/D43TGPrtZMM744iI+Bhw5CslUZRQRbP&#10;/SJph9seHo27rzthjxz7ruCMq55HcaNsSEF495OfEKyNkGUZVFkdJkNKeD0WNCcXbIgIoUgMzEBe&#10;tp+DoRjn5wYwoHdb3lhaBcfRmPD2f//sIe2Q4Y9+hBFXHwcA6HTYLSgpryECUXUwQn6fC4ZMPhsj&#10;sQQs02BDCm5SlM2zf1gM2A6GjzgLI645bpttbulNsOd7EabZAWlB8wdZua4MV15wOC5atlECrLwe&#10;662E7fTa0h9mTxYHALZ4abTSRk0wcmtkxabj4Ci8MutJ5PW4YpfsIrfdIGyY8ig2fn0bdMyrDW+u&#10;YGVzhs+v2j7zCpzri0js18uBK7MHvj7/bY5XtwPYAQkB1hKGh7lsDuz3DyFR2B0ivxvU0g8g2p8K&#10;gKDXT4Yo2heiyQFQMx4C5XWC6DQUiAdBeZ3AZT9DzX8FMLwM1gSQBisTrkANGvW5Afk9gUg5qp+c&#10;iScmXKT6AOjZ/pGHOZwA5P+xd93hURTv/zMzu9cvl94pAQIk9F4UqSLFgr3x9WtXsCuoXwtiF7sg&#10;gmKv2JXeFBCQXkOvoSakJ5druzszvz/2LgkCEjCAz+/h8zwHl7u93Xl39p15+0t4uE9KbSybplpC&#10;CViCa7c9swlACZElv4OXq5JYnU2JlPESMOPYj5pn+ZerEAHOQfRQR3Fo23cQBmIyBklqsYAytqVU&#10;VWCENFatMxwfZkQbCKUERjCIkp25L/V55dGpwQqvd9+CTCLSvILUGwrYG4yiy3tfLkOHG0FxciQN&#10;ZmBOifJ1RFZuBYnuAJIyBHLzSCD5ciD/ZyDVbGYn/bsBdzYQKgS0QsDstXTEEMLvVRBmwKhU4N38&#10;jmzY5gIZ3flmlv9zZStsoRNLzxfZ2du5Al41/gsSz2zfmW5XPI+9B4thURW4HFbsyD1MdIODhmny&#10;+YM0Kd4jQppxakYICRiGYJBASNcJGt58NM9LCUVlaFI/SZZ5/TAMjob1ErBqyjOnTNf9o7/C2LG/&#10;IL1pOrIzU/Hq+zOJ6rBSXWVY9P2rosuQh+Xeg0UwDPGXJypiB6gemwRBTJQDi79/AiTuWqbEuBDl&#10;sssOl4wWB/NKkbfybXhaDcejdw3EU/ddespjPhY2bTuIAbe8gbhoFw7klyIh1o2iUi8tLq0k1Y+c&#10;hBnRJOFx2xEf4xItmqbL+2++EPc+8wW6tmuMT1+/HQDQ4LxHsHfTPoz/dB5+nLma5OceptdeewGf&#10;t2SzkDUyNiDNRzrKZcPMT6dQd4ssUrRmHH/mrU6YsSAHEeH0bKB+90ew788p2LVxL4VCuTMu6kld&#10;N6JPMtTsKGXGalVXXtK3bf/Fq3aUcSHUrpc/r0dHOfmS1TsxsGcrrA6HJt9z0yenNO7zOpptnHYs&#10;AH6d9ABuf/xj7N26XyY3TOT1L7sOe/YXUUgQTTNyggeLbkjOqj+p3Ot/MRjUuxFKYLdbJqkNEyGE&#10;lOQ0hm0/+NzXePudX9GsTQaSEzx4buwUwhilwqJgweSxotsVw+We/YUw+LF5R/7lI4/bgYkv/hck&#10;5mqmxEfB5bDJNgOfFppuYPPcl+DMvguPDxuMUfdfdtpoqi3mL92Cq4ePR0a9eDDG4AuE8OvcNTQY&#10;1Imxr0D+9/7LxIJlW2VIM6prd6H6Xc1ZEVLCZlXRIjMVn77+GWWNM4nCKJr1eVw47FYZF+3EvK9G&#10;4Y7HJ2DSWSxN3+Hi0Vi9egeQdxDfTlsBZ9adzFfuQ87sF3hGj5Gy0h889q4rJawWBWunPwc0vJnF&#10;x7rk+q37hJQSKZ0fxJ3X98JzYeXmhF3LzuGM4pxCc5L44s078QVaIb1rP2G1KKCU/uD1BZ/nBnfh&#10;zBcHqOmlEUFNH5Lescn5gYC+OK7dvax+ahx//pHfMXxon398obQeD2H//DEACCiziARtD+BKA2lz&#10;C0TDWyVxpd4qD6+cCM2nglDdTAgFAYGEBJGSA5oXUJwQu6aAOBIhDy4Ga3kLpNUDcWARYHGBJHcC&#10;eAjE0wjSux+yZCv41m/NEmJVq4cQhKmUOFOfwoH5uVIYim9RluH/fb5yT+YbBkt136NvLTwPBEYN&#10;ZaZ2O6WUhKgK4FCWkWQXICSIt5gQSCAqoZnQQ7XqjYNwtiskhwz5W2LfHkgd0pHilNFNm8DqcW87&#10;vGZTiQZ/rDSLpCF8t45zMhBCiAQhjEDqobKKBn++PHFUwcZtI4WmU3aomF/02HJGqOKXjsYPEaPy&#10;V2lUQm57VoIHAYMDajSQfiOQPhTEkghZsgRoOBwkoa8p6O39ECSuN5A0ENjzLuThGYDiCtdTCI+w&#10;ajhSiYSgIbDvSmXdje1lVOsbALGMKm76kGu+YKmXH5uYM4BdewvDLTUk2bPoNWlvfqckhFQZuEuL&#10;vYaiMCTEuoOnYH6QEoAQQg9pOrTKoAGreuTuRki4nifBiyOvxB2Pf0J0zuX23XnYvicfTTOST+qC&#10;I1+ajNee+AhjR3+JJj1bkQP5pXTOF7Nl094dIw0QAbhBCImy2ywezkX98spAgqowm6IwB+fExhjV&#10;KCU+QkjAalXLHXbLfiFludtlK470EaGUYOKLN6HTRU+zlM4Pyi5tG4nvpq9AeteHMOXDB9G+ZYOT&#10;vlnHwnUPTMCQ/u0x9pkbQTJuoT06NRVL1/jCiXJHMwGlBG6XHVN+XEwrKgPCblOxbO0uvP3RHDw7&#10;9heoKkOvAR2wYNlWZrOqHACPjXba7Fa1KYBmqspiAAiDixKX05qrKGwvwIoJIbBaBxJgnnz27V+w&#10;YVadkHfS2LLzELKaXIHUzoOpqjKuqix7z/6iYeGvT24NO1KZWX7vTX17T5+/IeALhBRZ7teX//IG&#10;2g56AFcN6og3n7q+zmn58JVbAQAdL3sLeQXlmPD8TeKqwZ0g5b0UIZ0EQ/r8wNZJ3ePa3dsHQKB4&#10;24Gl8B+AlCvF99NvxTUXd67T8Yx4cTJeH/0l3n71e2S0a4y9B4vZtvkbZGavVoJU8Y4DlJIou031&#10;CCHrlXv9iarKbGoN3mGC+gghQatFKXc5bfu5Icq7tWts8o40n9H7b74Qt903gSV1fECe37Gp+Pi7&#10;RUjqeD++evsu9Du/RZ3SVVs0umAknnr9J2RnpmLLzjxauL+QDL2xN997oMjU3CiFy2mzEkKiPW57&#10;UkVloB5jzG5RmYML6QQgKSU+RqlfAoGYKMfBotLKQouqlAPMh7AtNzrKgeXTV1BboxTSdtCjfNLn&#10;vwHRV2PMKzfjsbsHnzF6//vIJHz2yVxs2XUIjTJTyW6V0dbN6/H9eSWRjYwojCY47db6Fd5gmqow&#10;h6IwNwCDadRrs6l5NptlD4CDALjCGH75YBqNX7EDxeveFTf98AS+nfY4Coq9MO0H5zw0/xacU2hO&#10;AVcPvxsvj7xSNsm6i4GSA84Gib/6DH4jTMu9cpLlNP85TC8NF1zQwmLvS6HtCy4AdvLObd7A8Psn&#10;1tll6vWudilrfzwJ/vGjhPz0qCQd+kwQpTvuhtAAwgxAquFkElnVdEpKwOKB2DMDomA11Et/Aq3X&#10;E3zNWNB6vUBssZD+fCBUDtgTIA4tA3GngW/5CuAhgKlmpR4QAxAKrJ4/jStnvOsHELXqVUOfkkyt&#10;g6MN6rCk+7/b8IIMcYDVTvOoCSkkg4UJtUHMLplkQPiCUhTmEhAKoto6VYdf1eZkkkgpQfRgU3Wq&#10;tEIXoabvjCKZI4YBQPH6j77PRXFZbLifz98nFhJA6AYMTZfWKJfCNQ2+w0Ujml3e/4dQhW95aSDA&#10;WK/PuPyQUKJiimjQdgoJ7LtUErsBwhTSZLiE4SVy7W0gLd8CEvuDJPY3z234Ibc9AxTOhiz6HSic&#10;CxAVIEo4zK+mcyYS8iLDIWgUkJyD+zMgtFhI3fwNP7vJvVaLAiElURUmYYp4TSKjlwSwOqy0sKDc&#10;B6DZKTRGIwAQDOkNtZCeDKvqAcCPdRZCQDLqJexWVcbDsWmy06W1L9bR+bJnsWLxZrz54Ww07d2e&#10;bN+ZRzPqxfMD+aUcoKCU1HM7bd00w+iqZfbvuGbj3oaci2QhhSolUFhSiZp+Y7MXokReQRkASFVR&#10;yq1Nb99rT/Bssqhslc2qLu7YKmM1COGMUcz9fhGNbpaO0vXjxeKVO5DQ/j706NwUP038Z97fhLgo&#10;U5khzUEyugu30+qUUraM8TjTrRYlMRjUbRJmnpKUsljT+SGF0W1gNC8tOQaEEKhqCI+O+Q6qwuDz&#10;h8iCyY9L0vBmDiDDleB54KNvF11qGDxDIuI8N2kv9/rBKC22NWu80mpRxsPpngbfRURKyHc+noMH&#10;bu3/j2g7FYyZMB1SLgVJuI4AgCsx+j5ucAXkCO/MiRCpZsbNMDN195UDO144Y0FOoKjEywyDG46k&#10;aPQeMhrTP34I62acXpqmffQQAGBh+yZI6/oQbrn6fPH8w1cgquUwBoDruvE7IQTQOQFWybWb9+J/&#10;r/1QZ9dvM/Bp5Gw9gEmTFyKrZyuyZWcezWyYxPMLyzkoASEkzeW0ddMsRlcts1fHlev3ZHAhkoUQ&#10;FimBouPwTn5hOVBYLlVFqbA1v2OvPSlms0Vlq+xWy5KsJqkrTd4hmPPFPBrduhFK148XH3yzEMmd&#10;HkDLZumY9+XIOqPxeLji7nFYvHI7UpNiYLOq2Lj9ACvP+V0kdrhIgBBYLIrdZlW7EEK6hhomdfng&#10;6wXNAaQZnLsj8c+V/hpruDQ9MwCweechMEqDU39bd8jatMkOVWHrbDb1T8boElBaTAgwdvQN6H39&#10;q6xLt+b8sx+XIKXzA0iMi8L6mafPAzpv8Sbc8MD7WLF+N3pe2A5LVu9k8TFuvjv3MHc5rXa7Tb0Q&#10;0a7+1qZ3dJdSNjY4jzpijYQ5v97KACjzBq1Nb89RVTbXoiqTwaw5jFEg7lo28OY3RYU3ICPOUHmu&#10;sea/Bucm4hQhpURMm3soIRAKY72KSivnSyEEqn3mZ/Lehn3i0iCEKDHRzpsqfaEvJKTCKDWaN07B&#10;uhl1W4JJW/g/iDWvE6hOSZI6Po2K/c9JyXVTCq7C0feAMsAIgjiSoAz4BMQWC77xE8AaDQQKQGKa&#10;QpZsAVz1wNeMNXNnVLuEiKSscBDVTkhC+84wfCulHmS/XDWdt8WtlMEhbG2afs0PlF8vI802T8qy&#10;CQEuKY117E74846W0hsKhL6aQnY/c7tMAhD9RNc/RHlBDxAaKQF9IkhIQYjNFaBZF7QGN3byYIC+&#10;/sBsQsB4/c6dPyvfe+gmmGNlxxsnIQRSCDCrBZ3u/Y+0xXjIvBEvG4rNpjiT4pbflTOjKwAseP4D&#10;dO83gxJbvABzZtLDU9fLwD47SR8qkDSYyi1PAv5dIEkXA54OgCUB0A5DHvwWJLY7YEuH3PEywGym&#10;V4bacBzdLXJPJaQQoFYGd/ad8O+YhGA+I9MMjqe/AatX99bf2iKz12NokZkGT5Td9t30ldMCwVBP&#10;gIRwjB4YAGzhkFEc4/u/omZITwhmwjXBsUNlBKS02myWVa2apQ/SdKOsuLSSHFj21gmF07c+mo1R&#10;b/6MpPgoNM1IxtzFm1j3Dk34wqVbMLBPG9eytbuvCgS1qwyD9zS4cB0j9kH+5RUBOeJVkzsIAaUE&#10;jNGtFlWZkZLg+XTn2l05sY2SUbI7n9Vv2UAUlVTKQEjH+R0zsej7J05ExnHR+4YxmL8wh4AQ6Ylx&#10;3eUPaM8KKZOO2YdESlBGQQjxuxzW8eU5Ex4FgO5XvIBVOXvgcthYekos3zDrO0S37vOo1xd6lhvc&#10;VuM+iBr3IBIqSgCAMYq4GPclXIhpUkg6f/Jjok3WWSjwYB+Chh2aEJfTKikhSZt2HNrKDR4NQiIW&#10;hROvYeZzKSAlZQrTGqbHdwqG9A0+f0gxDG4AQOusevjzx6dOMzHHxsff/oEHnvsadpsFGfXisWXn&#10;ISolULFxgvjo2z/w+qRZ+O7d4WidVe8fXeerX5bivtFfIik+Ci2bpWPqvHWsT7csPmPBBgzq3dqx&#10;dM3OKwNB/Srd4L04F1FVvFPNCyfiHeCv+bIR3qF0m82qzoqLcX2au3L7utjm9VCy6xCr1ypDlJT7&#10;ZDCko3WzdKyt4/24JtoOGhXe7/sioX02LVyzRHpadZHlOcuR3rVnj7IK/7Uh3RjEDZEhxFH89le6&#10;j7Bk4ThrBzFpL7Soyp92u+XzojXjflGa3CaMnR8huvVwVp4zge3jLmYAACAASURBVH/1y1KMmTgd&#10;G2a9UOc0dxnyHJYv3war245Yj5PmrXxHqJm3oWOrjLgtOw/d6/OHbjI4bySPjCY81jybhS0ilJnz&#10;Ki2qMiMl0fPsnp15Ky/s2xbL1u5iFosCzgVXFPZAcWnl21IIA2aBmRPxqoCUVFHY4ceHDc7MLyz3&#10;7j1YjLlnQNH9/45zCs0pYuB/30BJuQ/LfxkFALA1u2N1MKi1r9En4MwqNJEymFJSi0XZd2m/ttnB&#10;kOHbta+AbJk3UX7583QMvbx7nV1Qm/8I4EqD7PQw8LYVSD3/PendPwxS6OE6y1Vp8keJWoQBug/E&#10;mQTa5DLQJpdD7JoCOFOB8t2AI9H02FTkgq8bDzCrBFUIpNQJiAp3+ngUrL0XkjPvr4k8WPkQI1aF&#10;0xj7pdrKg7/KgM5BCTWXJnrkGIQ8XuCrDCs0TG0cu6hk1dcXCPhJ43cvAK1fXxJ3fLQx690d0lsS&#10;D8qEaeevjfArBLXYGdKzByNYOQOc0+9neSikNKxR7scKNm57RejG3y6EhFIYwRDisxrjpj8mo3zf&#10;QflZ92uI4MJQLKoSk9lgeLC4bILgXGndt9DoPDhPIVQ1pL3+SFRueRVKtAG9TIFeJhHdkZCGd0Ou&#10;vQVwNgZJvhRy91jAXg+01buQe8ZBFv8BKG5AHrNrd7UyA8lBmAJHxpukcOUjKAIV/y0Wij0OYv/X&#10;YPVuOMHtOT34ceZKXHffREYIuMthu6Gk3PdVuJzc8eYrHB5YlXR9fESOqXk+QnDUb6uPEwBoTLTz&#10;wbKKwDuAZG2z6/O1048v0LQd9DTWrdsNYrUgIdZNC1aPFdamt6N3tyzP0jW7hvmDoWGGzuvXqJBn&#10;1FDGTrbIQfWGHmm2GBH2FcYtqjI1Ltr58oFdeStad2iCnbkFzL91FZdyNXpfPwYLJj9+EpeqRpOe&#10;j5LYaKeklCav3pi7Rw/ptnDY29HMad5Hs6wwo4iOcnTSDWOVlKCUEpIc7+Ftsuo7ZyxYP9kf0C4O&#10;33sdf2MkCF9Hg5Q2u93yVeBw2VBIsGXzX+Fd2zU+JZpOFSs37EGnNvcA9RMYAO6Jcjxa7g2MgZQG&#10;SK0LmlQZtUCIEh3luN/rC46TUqoioOnuWDeaNUrGqqmjTzc5ZxUdLhmN1et2w2q3IDbaSfNWfCcd&#10;WZfIi/u0dc9dtPGuykBouGHwjBqC7enhHUalxaJMj491v7J/+8El2e0aI/dAEfNv+Y3PXvgLRr/z&#10;C5b+9HRdkQ3AVPBzDxYhxuNESoIH8+ZvYGn14vnB5asQ27bNIH9Ae0TTjT6i2mggwgozUC3Inwwi&#10;xgKE+wuZvdkogaqwzQ67dVzp+vET49rdi5L9hazT+S14WYUf5RV+NM1IxuIfnvznRAPodNmzWPnr&#10;n0B8NKKSY1hKYjTf9vuPiGvb/67yysBowxDJ4fnhNaJnakOrCK/fKmAaP+w2y3s3X3X+iMnTlgcq&#10;vEGbzaoELaryYHGZ761zCs3Zx7nGmqeIknIfBvduA1uzO5it2R2wWpSJVYJOdXGAMwUzl8ZUpHRN&#10;M+rP/mPT/6bNXo0tm/czOHth5Mt1XGOKMFN3WfAowQNByCd+G04ciT8RQlSEm5eEc5CPvg+SAxYn&#10;ZKAIPOdjyIpcsC7/A4JFgDMJsMVAal7Q5teDdRstwSwEUgpIocIadVC2uecp2eNVyKZDhcx+nSTM&#10;upknL7zTZmwtekP6dYBRgFEidQFR4ie8yAdR5IMo8aOqJ83RgiuBhCQKBShZERUzAB73EEqkl5C8&#10;7UDu2kwYofiICItae32olFwHCXhbo/ww4Cshqt0mLG4X7HHR66mi1CoGV4adf6W79mLO/abbnjJC&#10;uabDeyB/dLMrL0puckkfI7/4fEIbDTeMC/eC9Vj8GrEkrkHosAJCOQghJLG/RGCvqWkyG5A0GLCn&#10;A6F8iI33Qwb2muFm1XkzRwyjxnuDgCiwpf1Apq18xLhSQp7/mCT7PwbPefisKTMAEBvtAucCBhfQ&#10;DN4tLOAaMHOQjvWKKDMn5lmTz2S4t4cMGxFk+LfVr+rjOAAEgvoF0uCQhvjb/lCtBz6NdTOeBw4V&#10;waIyxemwCCANTof1lt//3Ly53Ot/WdeM+tIUXCM0MUjJANBw+NzJvijMrvFmLy1COAjRucFZIBAa&#10;cqigbLkz3vNxlMueoCiMIz6TfTB5IaxWFQ3OH3FKcySlJP6gBl8g5KGEmDYHQmhYgGcgpPplhvFS&#10;UKJLMyE5WtM5GKVKQoybN22UHD/1t7XL/P7QxZBSD8+Jimq++iu9kc/UcHJaMkq/B8q+F+98POeU&#10;6PknuOnhSWjWuzXGPfcfLvZ8QgNB/eYqL+DfK+IRhMNxwQEoNqu6sGzDvHF81zdkUO/WOvIOo0Fa&#10;3P97ZabP9WOweupoYH8BGKXM43YIIE7arOrQX+as3lRa4X9N14wMKap4R9QZ7wAR3hEgROdckEBA&#10;u/hgfuliZ4LnC5fDlqwqjCO+I5s8dTkoocjocWq8cyz8OncNVm/MRaUvhApvgM776lGAUW63WVra&#10;mmXNKi33Tw8GtT6CCwFC9PA4CaRUwuOPyIK1p90sjFPNn+Y5DSkk1zQju6zCP8HW7I51jNH+oJSv&#10;+GUUdJ1TKYEduQV1Qvd5V76Alb8uBWxWqDEuxWG38rgYV4K9ee+ZxWW+iYbOk6vWBEJomN7a0Iow&#10;fWp4jTU4F7LSFxz+weSFG+02S3dN04Mupw3ynGPgX4NzCs0pYvkvo/D+NwuQnhzDu7VvjAs6N/tG&#10;YfQAzDAncRbKX0SUKAUA/EHtsYyM5Jap9eKNxObpNCbKgbaDRtXZxSy9XgVKtgKBQomZt1Ay5RvQ&#10;6xZdC1v8UkCqAHRzgyDAsZQawQHFBlAGY+7dEJu/AMsaavab8eUDoVKIfb+BpnUHzRgooVdKotgB&#10;V+pIsu6dMrLpE1YxvkL6v9nIDme/g/yuE54QJf4mUIgOKZks9UsW5yCum9oh5uX+iBkzAO7bO0Gp&#10;74EsDQKGMDvOVMMUChgFcVrWKQ1joDSOhSjKJUbeTvD8Xc3ADcBsWnlyN0sKSCPUBod3Q+ZtQ0xG&#10;ikxql4WoBqlbFKulEhLs7zwDhBAYgRDa3HoVDq1Yj0BJGbHHxUiuc0oYNUJeX+KOafNfnTfmRSz5&#10;+j0yuunTYIt6ML6kH6S7xQNE9QDSoGBOKQ9Ph9z/KaBEQQYPA4enmsodswFaMRA8ZDrYjqaxpkte&#10;J5CqtCUvyOm17mrx+FKw1UMpQvkSFRugtHrz5O5PHYMSAlFaCVHmQzCkRbLYjyfcVntZarcxkb+E&#10;lUa8sUe/zMMoAAghU7D/c2D/5+L5cVOOeeJGF4zELVedb/5RL0mxWlTD43ak2ZsP+r2kzPexphmp&#10;NTbniCAWHkmkDvVJb67HskzTqrwNs4Ki9PmDtyxfv3uDy2HtC5uF33Xzm0xKCafdgoanotQQIikh&#10;oEdaiI+k5cj7GBEwYFEZgZTo0SlTa9ooOeq3JZsXhkJ6SxCigRA1bNiRNc5zLJqr3gWDelRlZQhD&#10;H/xA/jpv7cnT8g+xc+9hFBZ76ag3f0Zql4d66gbPgmn5pif0GAKoUsalJJRRxEY7n0rsMADx7W6j&#10;+w4Wo/WAbgi3Gfh/i86XPYvfvn7U/KNegmK1Kjw6ypHoyOo+q6TM94WmGfWOwTsR3v/nvFM9T+Qv&#10;vCN8/tDQtZv25thtlgGwqvyT1ydTQgCn3Yqmvf95qeOn3/wJl934KkKaAUoJS02KFkAHeKKdT+45&#10;UJQTDGoXSSF4WIkzx3f0uney3qnq3x5JOwsrNxxS6qGg3qa4pHJ2VHLMGEIIMjOShKIwygVHXLt7&#10;0f3KUw8/+/jbP7Bk/gYgJgrW+omKx+0wYqOdLVdt2LMhEAgNqDHf1caNI+n9W+qqjFYAEGmcToiu&#10;BfVGh/JLl8TFuocdOlQMcaww2XM4Kzin0PwD1E+Nxc6lWzB/8SY2dc6aSofd+nHYS8PPgpcGVaEZ&#10;hBjc4EpeYfl7h5Z/j4LV40R6SgzWzViIdoPrTqlh7R8wc1y0coHt31Pxx5MGOo8aQGyxawmEqdSQ&#10;KiupeS9qLiOCA4QBig3G4qdgLHgErOnVIK5UQHUAlYek2P4jEbtncKhOBptnOlk95Rv8+Qex3DCf&#10;G0Yfau3X2LAObJbND3kfk1wAXCowhIwe3Repq+9B7GsD4RjcHI5LmiP27cFIW3sfYt4YCOJQgKBh&#10;tlmJjEuCEZWCJji30YxosHSXxN61wL4cECk6SW6cjOAbAZFCAEFfc+enpdT1WQVv2d6Fvq88ij4v&#10;jdhHKN0XPucRq6JptDbXVEPTEFU/BfV7dMLm72Zg0PsvIKNfd6L7/JJQyiCk8BcU/6f9ZTcMaNvr&#10;WtGo+9Vs6l2LOcmbx8jBHxZLa9L75skUA5XbCLRSCaICEJB7JwF6OQAKEMX0zpxAmQGkKq3Jq0Wb&#10;by9puXkUyPYXKPQSAb0MxN38r78941izaS9Q9r1AyXdQFcVd48k705a0sKUPoJRESSnVPfsL5eKV&#10;24868KKbXscHL9+CB2/tD6TeqChW1XC7bH02bT+4PhDQeh9ncz41QeTEYz7mRq6HjOTDReXz4uKj&#10;hiHBw+d8+TtNjItCo/oJyOr3v5O+UI3A9ZMaP6VUjYt24cMxtyoLlm2dHgxo2SBEA2Cp4S07scAS&#10;DgsUQlCXawj58pM58Fee+WIW7Vs0QMnBIlKaVwKvL3i5FAI4lqJ3PJjrBwdAbVZ12qHlmxcXrN5G&#10;33zqBl5a7j+rpajPBK4c9i6W/zLKZIeE6xTFohouh63H6o256/3+0EXhMLyzxTsEhOi6ZsQXFFfM&#10;9MS6H0RCvFj8w08kym1HUrwHLS/6ZzlNL42fBtitsNtU5nbaeP20OKcjq8OUcm/gBW5whBWZiHcC&#10;NfjjdNBe7d0gRAUlXAghKir8jzqy7px742XdrPVSYoRFUaiUEjtzT72N6rCnPwfcdjiSolmsx2nE&#10;RTvb7sw9vEQLGclhL5QaNoL8nXGjtnRFwgpVUGJwLlBa5nvP5XY8zBR6zNjsczjzOKfQ/AMs/elp&#10;QAsio2GSaNG8HhrVT5ikKNQLM+bybKjtkcVUAaAHQ3oPT6tLH6AZt2DOHxsVJKZi36GSOruYktQW&#10;rPXdkLoPMlgiULiWYffPFaTV7f1gi9kIs9qZXsOiLY8QjQGzIhahgGKDOPAHjBVjQJtfBxKVIWFx&#10;ge+aImAEFGJxhUhih4fk+bcBfa4mZRN3YcvMW0Xe5OegrzwwVvo1CwgxAJD4r65B1L3dSNnTc3Go&#10;ywTkXfAB8rpNxKG241D28kJ47uuOpOk3g8Y7IDUOUCIBIiEBYlUKrAMzd1rObwAaZ5WyqEyipBAy&#10;UNGYmI09j1ZUKTWNUvQYrWlMazcgRTP/L68m+757FjFyP0YSlT5OHNLidm4nph+rSr4jhEAYBiAE&#10;qEWFXulH1pUXoSz3IFS7HYktm6LJxb2h2G2QQhDCqNQDQZTsyH1z6Pwv1f8u+Y67Lx0D3mCo4Nlj&#10;INJvexKW6MMEXAWzCxCFhM26AHPUnIyjSMMxPDPEmpAjm7/Yj+4bX0lKFzFohaYy0/RJsGZ1Exf9&#10;T5BfWA6Ex03Jv6CSIzEbGT4/bgp978vfkVdQfsTX5135AmZ//jL6nZcNknKjYnXZDY/bPiS/sPw3&#10;XTPijrE5h896ukddYyOXUgUlnHOBknL/e1HRzhFIihELpq9gv35wP7bMm4ghd449zUMyIYQgefsK&#10;kdnrsc+CQe18ENRUZiJjPzHCuU+UUXb3k9eR/pd2gTvKcTqHfhRa9n8SFd4APplwLy/YPJHputE3&#10;MrpaniIiPBNCCZx26/jo1k0Q3boxWbpm57+62WFdoNOlz+LHCZ+BkAwg5UbFGuMykuI9g/MKyv7Q&#10;qwVb5d/AO4ILWe4NvOVOjH4G0Y3knz8uov3Oy8bG2S/gsjveOemL3PDARCS0vw92q4oot5153Hbe&#10;pGFSzK9z1iz1+0OX1Ai/PJ2KzLEQ8drIsMeGAND8/lC/4U9/vqB9ywbOhvXihd1moXbbqXl4m/R8&#10;FB63HTHRThoT7eD1UmNTdu8rnK2FjKiqvk21N26cLE0KCBFCCFT6gm+UVwQel9U5VOdwFnFOofmH&#10;GPHS7dizKEdu2rKPrcvJPWBRlc/CX4mwNeiMx56FLY8MUsLnD73cJCOpUYP0eCO5QSJNjo9ClyF1&#10;V2FFybgQrNm1gO4DAgUc5bsYDv1ZQlrc0otYo3MIpAoZzqkJj67q36pPwpk2qgN848cw5t4F4kyB&#10;2Potgf8wJ6oTcCS9LPfO2YEDCxXvtwFR+fZM1qzl20jq+8jNvNDXV1JiiPIgi36mj7R2SCMHO4xH&#10;xfjlMPaWmkqLysDzvSh7Zh7y+nwIS9sUxI2/FNIQqJonAhCHuj/mlk6lsQ/1gL11Puxvrxa2t3Jc&#10;0EMtw+Hs1RsCpaYyFvRBBishgz6AIKzYAFXHESqlFrAjf0czkr8DNFRBUpM6kJSUtmBWy1rCGGTk&#10;5AQQnMMWGw3CGHz5haCqguZXDcSuWQvRcqjZ4LB+j05Iad+CaP6AJJQwQqkeKC3P+vyC60e9ldQF&#10;6z/8jq384A9JD3yu0P2Tiomj8ROSWmH6x2uU9ZF/q3eHZync1wJChTUhB02e7kUOTy1DZQ5DqJCD&#10;B0EaDAOLrdv+EacKh81S/Qch4myw4BEIp0PUS4lFamI0bFa16qsFy7ZiyYptgNINSBuqUIfVcDlt&#10;Q0rLfT9zgwOUGOEQEXkGBZKaIGEPTUQ4EVII4fWFXotPib1ZSYrm7qy7FNh74rclm8/IgFxOW2Fs&#10;Ssxtlf7QDTCTutWTVmZqgFJCE2LdJDE+6oi5OROwWVWUef306Td+QodLnm3BuYi4OE9mbxYAmKoo&#10;W9bPfHbugm8eRUZ6PJ/2+zpkZiSdhlH/e5Cz7QAQ0xBo0FOxRTmMuBjX4Pyi8mmGXoN3jhRszzTv&#10;kBq8IyEl9/qCo2MbJg4jDVPEM698x4BemDL35EMdt+3Oh8tphcdtpw3S4nnb7AaeJat2LNY0o9VR&#10;4Zdng/ZqpY6AEAtMpabrZz/+OfXPH5/Cwm//JzxuO/qel43zrqp9SGTzPv/DzoUfIzkxGnO/HCkO&#10;LnsbG7Ye+EnXjcQjmtDWvfJak6ZIWKvQdSO1Kq/yXE+as4pzCs0/xL6DRYDTgaTkGJmWFoeEWPc4&#10;pjADkX40ZyOXpprhDMPg9v2HiifsXfIn8ld+KZs2SsbyX0bhquHj6+yCauvbQFvcZCo1vjwuK/Yy&#10;5K8qJq3u6gVb7Bozp0Zq4RjlaiXvrxUUpQCxxULsmS31aVcTGSjkhNlUWNyb2JWzXmS3bAFpdoPB&#10;LUOJ49b23HlPl3ieWzZGahwyoFNL2xTi+k87FP7nexi5pWBJLjivawM1KxGiyAcwCpbuQXD+bhQP&#10;+xWOgc3gvKYlZEVIgkKCEsCirNuFEdhNRjCKtUSb9S60WWNTpB4KSwY1YnFDASBQAdaiF2x3T4LS&#10;8RIg5DcVmyNClMEhOGR5QbYs3AdZfIDGZzVBXFYT2OOit4QLA1CASIBA6AYufPMJ3LL0e3S69ya0&#10;vPEyWJx27Jq5EAktmwEAFKsFWdcMhDS4WXiBQBGGAe+hw49nXtovq9HAnnx/fn/Ker5q0HnrCFk6&#10;92NY4mfD9FjwI+bh2KhRzUzogFRhTV7DM0f3lMW/laByCyPBgxy8AiRjGFiDm+riUaoTNEyPB9Ce&#10;Al2h6UawyrJ25jWbqusRQgI3X3V+6MFb+6NV8/SqA+783ydwuh1wNk1jsfEeo15KbMeyCv/PgguE&#10;49Ajfa2AE2/ONSsu1SxSIFBdurj6PphKdG3uSeRhjqwrkEKgtMz3SWpidNf4hCjD0ySFuV02ZPc7&#10;9VLOtQAFAJ8/dHVZhf+tsOGGorps9ikJE1JC+gMh+PwhGPyYxTBOGwghyC8oJwcPl8HrC3bkQlKY&#10;ZdyB2tBTw2hmsbCfUjs9xNsOfIatXbYV2Zlpp2/g/wJ0uPgZRLlsiK6XwOJj3UZqYnSrgqKKX7ip&#10;zFTzTm3LsZ8e3jFRzTsEUqK8wv9ealL0BZ4ED3dlN2OxMS60HlD7qmd9bxiDEXcMgMftwIFlb4mc&#10;2S9g4fKtP2mafirhlzgJ2mseVyvKUV0gxQJACwRCvaNa3j22Sdt7sOGPjeyjMbdi/eZ9tabd7IfT&#10;ChvW7mId+z+F6NbDRwWDWlcAOszomNqul6eKakXNfB8psCBrrNXncBZwTqH5h/hu/D2o3yYDh1eN&#10;FQc37WN7c3K326zql+GvayM4ng7UDD0zAkG9v6dV2xFocLH8eeoKBbjolCxCfwdL+/tAW98NCA0I&#10;FHDp3cdkwcoS9HilF7EnLgeIJeypqSEoHwNShIsFKNIsbm8FPI0f4j9dbPDvL2JFl3+Gys9W0vLH&#10;ZsL/0eqXeVkgEQrRpV+nzqtbSW1DPgn+sQc02g7hC8Ez4nykrRiO6Kf7AIyCF1aCxtjh/3UzvJ+u&#10;hvTrgEIBIUEUBhZr32jv0hj2bk0A/2Eiy/OAoLctuGFDpKs0IQA3QFMyYb1lLOz3fg61/SDY7pgA&#10;210fgDZsAwgD4TB9AkIguQGEfK3FrpWQ25YIZ3yUcKUlwpEYt5oyGgLACCPQfQGkdm6DhOxMLHvz&#10;YzTo3QUXjR2FXbMXwwiGkDtvSdWtanpJP3gaphMe0kxTIKWG5vUpeSvWv/7ll2/i3akfyi2/tQAf&#10;NJCIC64FYro8DObUIYWC6krWx5qHGnMkDQKiwpryh2g3uScpnl+Kyu0MocMcPAQ0HgmWMewYpzh7&#10;OFxUAaVxW6I0zobCaEEktOiswQw5KyL2ISDWy+g1gzsBAN79bB76npeNWI+TZKTH86zM1Li8grKf&#10;uR6Oe49YdavOclxIHFlG2oCUPBzuQiAkhZCm4G9+JmB6NmT4s9oIZ3+1Thrc4DhcVPFx4epx7Kn7&#10;LuVJ8R5snjfzH92qWoxBHMgrGSG4cIfDaehJCG01UUUv58J4/5uFYsb8DSgr99fpgE8Ew+CQ0mzn&#10;pOu8SySvp9aW3vB8UErhdtpmxsa6EBPtlBASsz9/5DSP/uxhzqKNeO7hyxHlspM2WfV4+5YN3Afy&#10;S38xdK6EPTP/ct4RKCqt/HjEHQOsl/Vvx1MSPGTDrOcxd9GmWtG/KicX11/aFevmr2ck6kpEtRz2&#10;ViCg9YEp1Nc2/LKmghIxoIQfyKNoj9DKEa7ceBKKDalagwlRAXCvL3RfSpPUAVGNkrkz+y7mdtlw&#10;84hJtaK9T/csJLRvSVPqJ/C0+omtvJXBZ8LjV07BU1tTQYsocDz8En/5viatYZpAUCVHn3KezjnU&#10;Ec5+fPn/A+z7801IKZHS+UGpKBRWVXktN6T/J9zp+exJUtUWTFT6gq+lp8YtCAS0VUacm9msKo+/&#10;8An8MOFeZDVJrZPLqR0fRGjFG8DGSZDBEk68Foa9c7zkhiU9MbnHZPgLhkgpOAglkJLWEDNrLgJh&#10;ywcxrS32uA+x88e50DS29zFwV4+JzGFTOXFZe4RWHLgdQkrCqAJGpaVFEgkt2w/oAsTKYL+wCYpu&#10;/xnOq1oiZnRfuG/viNIn5iAwdwekxlF8zxRAoSAOCyQXlNgoaLRtgxASUhcSlaUEkJCcZ0EYAKES&#10;hAJcA4lOhu3OiWApmeagDQ1EsUBtPwisUQcExg6FyNsOqLbwxicAPdReTAlC+CDjRyQgtf+FsMdF&#10;F+YtX1+qVfqSCVGkoWloddMQsm/RSqz78FvsnvUHYj/4Fv7CEgz56i2snvAVsq8bDIvLCVdKAjIv&#10;7o1V734BxWqVUnAGCR4oKRt0Rf+bb/AXlX69aORwVtlzI28/oFwhlG2WjqYvEv+u0VIKA0das1Dj&#10;PQGIgOSSUEWVtrQfgr3WXWPdMkoS3w4GvZRDGEDmE1Aa/7OO8acDIU2HYZh7rsNuzQlIDeH8qmPB&#10;3JBMK39tBOOajTWP3TflSBgAmNWqbtaSogGADOjZGgBw75OfQe7/HBNeuIjsdzils2Hiu5pmpB8R&#10;NlE9xmOPBUCNsRvheHkl4hpklAYVhfoAwDC4kwtpg1lqNXxmYoT/JrUUACOx+AoI9JBmZHlaDXuy&#10;osL/HEAYLOm8eY8B2Prbyye4LSeJyPikpIbBZVhAosdZX2vO0dHf12yEKgGbTfVXbpooATMnY2Vu&#10;3Q7971A/PQ5rZ7wsABf0zCtahT+u/bNovihjNHdI/w6rgyEdazbmin7nZ+P7974/rWM/mxh8y1vQ&#10;dnyIwRc+RXc6rNxVP/5tTdMbgYa9E3XCOySoKCzMO8LJhagb3pFSASV6KKQ3fu2Dmc9UFHufMHN8&#10;YvjIl789Ie3drngB+/OKIVvezSil3GZV+xcUVTwIU9lQqpTiEyty5jGmIgOY5dLNHxHCVYVVEgJN&#10;CGkzDO4EQGW40mD4WpHSzbVRImqGn0EKgZJy39vPP3JF66LSSm3Wwhx8Om7qCWlv0vNRDOrVGhPf&#10;+AmgBPZ6CaM55zSsiCq15JsI/ZFw2mr6zW9qnkGEFbhjz3PNK51TZc46zik0dYQulz+P/JXvCERd&#10;yUDJZmdq3Gc+g98Kc6FUT4LR6gpHWoS4UAqKKr547YlrWq9Yv0dfuX43SU7wyP8+UjurSG1h7fwI&#10;tNXjIDd/BnCNo3QHQ86nIUxYfDnu7TuBVB68W3IdIIxLSIbqTZnU+F9AcpVYo4poo0uekPX7Qpbm&#10;itj/XYe4ly7kAOiB5m+9I/0awIiAkIxQIoldgfRpkJKDJTgR/8EQiIoQiu+bioOdxiPmuX5I+Pxq&#10;HL70C/jnbIeSGgUoFKLIDyJBqVXxsiZxO5iUEEUlErtXgTAVyOySLatyTSTADZCoBOh/fAGdc1gG&#10;DAeJTYPwFkOb+z4Q8IJ4EoEDmwCLLRxXK4GQL9mxaFY0NH9Z03WryXX9e5B4wDug7SXrKWPJRjAk&#10;ohukKWld2uL3x1/DkK/fxraf5qDdnddC8/mR3q0dtv40BK8u4wAAIABJREFUG7tm/oHsawYBALKv&#10;HYwNn/1MBOemL4hSYoQ0lO89+HrXR++YHaqoLM7fkE1kqs5F9muARX2F/tbseoQKmoEwjuo5qH5u&#10;QDgkZ4RaAEeDN+m0lY/Ysn8DyldT8AAHUYHMJ8Aa/bs8MxFcc3EXvPPpXGm1qLBZlCn+QGiMUd05&#10;/tiosdn+LSLHmNbK2iSBKowxOO3Wrykh4FzIb+atxeuTZmHLrjw4s+9izuwM7rRbLyssqbgO4V4i&#10;OHHYxJECmfmAKpRSw2JRZqsKmxnltq/mXBysnxobkhLYs7/QarWqSRXeQAvd4BfqBr+YG9wDUyCp&#10;6e34u7WKhK8b6X8Df0Abmdko5UMuxCF/UjTZum5X3Rtxqufnr4LokcaQI78zwp4OWuN7EVZ0woIY&#10;AKAQ6AuAszuv78lXHruq9mnBmpy9pOMlT0oA0eu37K8f/rh2ll6TTg6AKgrbMOGV74IwdJrUsZlY&#10;P7P2lc3Suz0MKSQcdgsCQY1W2aNPx24lJQilkFLCojKxZ/0ewGnDtC9H4uK+bWt1ivOvfhG5+4vg&#10;bjmMRWXV4zab2r+oxHsrTN6pTT7V8XhHWCzKHEVhMzxu+yrBxcG0lJggJRS79xdYrRY1saIykK3r&#10;VbwTAwAnzTvmMWZ7hYD2cKvWGR/4g1pusOHNZN28dSfknaVLNqFV28a4pE9bHhvtsr0+aeZYwcNt&#10;CGpnmKm51kUUAagq26gwNsXltC62qMoOl8NamRQfxffsL1K5EFHBoN4kGNLP0w1+iW7wFoj09wIi&#10;npETXTcyNgZAD2lGs1cmTL+n3Bt4S0rJkBzDe3Z9GQu/PX7FxJ0LX8Vt3gBNatlAMEa75heWXxG+&#10;n6yWMtax5p6BEFBKyikheVaL4gtphl0ImSCBBCmEuX5U04qzIM+dQy1wTqGpIzSql4AVAJKbpklV&#10;VWBR2Uu5If1GbnBrVS5NbXoK1C2qQ88I0TVNb/7kaz++V7mv8A5U+ui9n47g9998IS6+7S1M++ih&#10;OruopcN90Dd9CbHlK0AILg8spGKhFPQtdRga9N9BvPvekHqAgTAzN8NEjYVcCMJUClf6KLnjx0Ip&#10;ueKb29DwzVmt+L9aZ7AGnsdEaaAdaHiBoURKQxB+uBIsNQqEKeCHvMjv/wmiR/dF0o83IvDbTpQ9&#10;Nx8V45dBzzkMalHMpH5GzTACShkUui/uxf4HAKBywluwDpOCAJbgE13bSiEAysJlzAhAGWRpHvSl&#10;3wGOKFj63w192Y/Qp70J1rIPoFgAQiNUEQBSCp6uLfqyAQytzGVo5Iq08wgAbolybiOFykVaaQW6&#10;P363LNmRSxSbFc0u64ddMxeiMr8QWVcOAAA0v+IirJ30LbKvGQTBOVLat0B6t7bYM3cJsXjcUnJO&#10;CaV6sKwiZe37k18qWL/1Lj3kp8bGXH7Ja8sYYZYQnJkjCfdOAQ9C4ijLog7JVaI4IZ2Z95OCBeP0&#10;VyXY6hsoJBcgBKTJSLD6/6mz56Wu0axRMgAqkHANgVXdmpAUfbGu86sZJbqsppMBMISQyeVe/2Ap&#10;aumhqWGhczptC2wWZZeQ0hIJ4QsHIVTFoEshFcrolPz8khXwBogs/V4AwH8enoRmjZKx7OenOQBi&#10;a3bHS1LUCDeqzVjM4yLCFLNZ1e9TEj3P7Fm0boveuD5UhYFSM1JGSAkhJPz+0P6Qpq/SDpd91rp7&#10;VurO3ILHAyH9PilExFLLaiGYRdYyCkA3uHAdKii731cZeBwSFN4Af2n8VDxxzyV/O/yTxJF5MkcL&#10;rH+1OFMASlVZdpMaImW46qAJHYBCKdltbZoBQggpqzizIWeV/hBCh4qhqkqckDI5/PHJhJtJEAKF&#10;0bVI9AAS9OK+bcVHq2p3/T43jEEwpMOiKlgw+VvU795HGJyjKuusjiEBEGnqkQ/dfhFGvvgtDeWV&#10;iIv73oMOl4w2G2OeAOUVAaQlx+DAsrc4AGjN7nhJGCcl0B/FO1aL8mtSvOepfX+u3sgaZcCiMlAz&#10;pAgSJu/4/KH9mmasDuWXftHmvOykHbmHRwaD+iNCCHrSvGNeXzcMbt1zoPDByjLfgxCSQpvC73vm&#10;S4x7dugxf3r3k5/i/a8XImfrfiVn2wEjJsrxQEgzmoGE80dORpmR0gCgKKqyx+20PVay7t0fSL2b&#10;pEVl0HUOt9MGg5v6f6UvdEhKudVf7psmD335ZFy7e6+p8AZeNwyeBjMEr7ZKzRHGkEpf8P7hQ/u8&#10;X1JW6V+3ZT98/tBxf5bU8X7cf3M/PPnYJwSEwFk/4Z7j5Br+Pf4y9xaLstRhs4xLTvAs3DLvpTwS&#10;Pk/bQaNiD+SVdKz0h27UdOMGwYUSpvXkvHLncMZwTqGpI0weNwwZ54/Anm0HBGwqA6G7XC7be5Vc&#10;PAQz7CQS3nOmH/5IspoCgPsCodtjGiev9FYGP7j/6S8UWC41pv22Ht2ueN4sQ11HUFsMhb5nLsT6&#10;iQChgi58nCDPIIje9SZJaLcRpdu+geaNlSA6QBREku1BDAKpwBb7B3l46gSZC5BNEwztBwe1D3YZ&#10;1GnJ9P+6ZZTUOcAIjYgxhBAEF+XCfVtHELu5tmob8lEw5AvYBzVH7JuDkDTrZhxsPRa8NADCKKjH&#10;ClEalBFhlLotm3PJCCnBaeLYChn68nFAtaaAGw0BmKIqYxJcJ/CVgmb3hCXmQcjDu6FNewui+ADU&#10;C+8GiU0F3/g7pOYHsbsBIQFJBAyNUT3YCt7C9VJK4q5nyi+K3baGUgLFqhIe0rBp8jS0umkIACDr&#10;mkFY8/43yLpyAIQQSO/WDqsnfo2DKzYgrbMZutT+7huQ+/vSmjHNihRC+AqK7mx2+YXfhry+3/2h&#10;IHuw15d83NegUDFVJrT9Cv59N8J8NsM5NdIApApLTImMan09ylbNQRko2/S4BLEIUCuQ9SpYwgV1&#10;9pycPgig8KCE6iFBj3O6t9w3/QiDgqbDHe9BdmZq5pqNewfp3Kh9Wz0pBQhhhGBMSbl/lgzppmJ8&#10;7GPhcNuBA0UEcqsEgFtHfoT4WDfWb9nHbM3u4G6XfaimGdmIzEXthRIRyZ/wRNmHl24/OCHocQKm&#10;aEcIJVLTuSws8ZokGwYsqkIQjivhQh7yl1ben5geN7e41Pct59z+F8Hs70BqCiaaZtx6QdfmYzSd&#10;lxaWeMlTb/x8JkNtj7I4U0phtapTnXbLD7HRzk1cyEAgqKVVVAY66zq/0OCiMzeEnTGKmCjHz76A&#10;Bs6F2Lo77wwOG1AYJZxL6XIq6YILBjNu/2T2CEoIQCjZEhXrBkBkrPkM1ApDL++OWQs2ICEuCgsQ&#10;C5fT2lo3PQ+R/M+6hYSklBBGaem1F3fZ/Pgr3wt4nBQiUayevRr3jvoC7z7398aSAT1bYeJX85m7&#10;5d3calGvLi71dgAxQztPhXfcLttD5Zv3va15nDCtUIRQYvJOUWklCABd51AVRggxeUdIedhfWjki&#10;uV7C3ILiih8FF86T4p2IVwFAMKT/t33bxi9phlFQkfEIGffmT8f9/cRXf0R2r1YkLTnGcDlsnmm/&#10;rbsf1VVNJf7eaFptWA0rM1arOuvyizpcPWXe2srwEQohREopRbnXD8Pg8AVMJYNECnAAhs8fmtyl&#10;baO5q3JyfwiF9F4we/0otRhDRBGgAAxN5w2/+PnP6/wB7WMATNt7+LhVOVo0TcP4L34njTtkcovK&#10;0rbnHr4s/FXtvTM15p5QCrfTOqJi489vIPNiSCnxw4yVkFJi2drduPN/n5RoujEneKh4Tr2WDV8r&#10;KK4YF9KMXuH1v7rS2Tn8a3BOoalDvPn09bj8oqvR4LzLhdtpg8WijNmwZf8thsGjw0x04pCW04Fq&#10;ixCRQqLcG3g/NTE6x+cPLdVcdkVIaezeV4ip89bhkn61c/vXBmrGheBFm2CsfB2wuCXuWywx/WoF&#10;weI5pOHg9tj/23cyWNwZZie5cEMaoUBxSMRmPyDGNQD0ILVk3y1Kf7kWFHY4W3d4XVQEbWbiZzg0&#10;RwhCXBb4f90Cz0PnwXlNK1R+vAosLRrQOfxTtiC0bB+sndIhA2ZdAuKygLqsMHaXEjBiVjhT2Tqa&#10;FAspJEHoACEFlRwWe5bQAtZwTgmRleWExqZC7XMHlI6XIPjxfTBW/AzLgPvAN8wBmveApU1/wNAh&#10;gz6IfTmAogJMlZAC0lfSEgEvJCHEFttUqA4bLE77ptIduVAcdrr4hfFI69IWGf3Og5QSGX26Yc2E&#10;r7D/zzWo1709AKDJwJ7YMfU3pHVujcPrt2DX7D+qetIgrDQTxrjhD9LCjdtfvWvjzI5SSp78ZAfw&#10;RotBXBkgqudRufejwdDLokGZAckpIUyFNXmpTL7iWlL8+37oJYq4codB8r4HggegdJ0C4AzG4/wD&#10;tLroKeTMfgHQIYW4q0aDIHP/cca6aYumaXphiTfqVK8hhHTZbSoCgEVGknaOQDg6S0gpxQyxa18h&#10;Gl/wKJITPfC47dgxfxInhABNb39YRnI+TuzJjQglEuHeI3Exrv8UFpR9iUA5E0LISd88Ld7+ZDY2&#10;zVmDh56/CW89fQMA4PUPZmLEna/Llhd1Q872SWjc81GCkMZKyn1TkxM9g/MKyuYKLhhqm2xf7aUx&#10;dIMn5Gw7OCgQ1L4iBFQUV5ypcmHVoWhScgCKxapujfU4785fuXGh0iIT5d4ANJ3/H3vXGSZFsbXf&#10;quqeuLN5WXbJGSUniSogiOGacxbFnEVUrmK+gjmjV8FrjhhQUVEEAyKigiI5x81x8kx31fl+9Mzu&#10;IsLOLLvAvd++zzPsMN1ddaq7K5w657wHgrNVfl/oa2xb/a/OI0d1rPaGjrDZtK07F69ZBGzElh0/&#10;qp1FVZj50H6SHIDXH2YAIRwx8ijeniQVGgDISHXtDIQiYGC0dWdZwhev2ViI997+jkPXVFqvrnet&#10;2Vh4736hsGFAu2ET16R5nJcqRYvCmuAoqVJmPVnXT778Kfz8+0b4Vr4gAQ3RrhffHLNssr/smv8d&#10;6vYdMMaQme6eUFZSNROynCvVEY/PuF09+/o32PTDSlw5+Uy88K+LAFgEHtdOeJJaD+yC7WtetPqO&#10;IbUqb3Buy5y0o4tLqxdIqWwN6TumqdI37yg7IRCMzGQMHL6/X9RPnf4ZJl99N9ZtyuHrNhVJt8t+&#10;iWHKfCBh60w8riyuzMyJrJvxjz/a5sCUSht1zkMm7XjN7DZ6MoRgWD3PioN7//NfMOWxD7FmQ4Gk&#10;wjcx7LQHwBjTK73B8vDal0Y5ul32fSRiHI6azbEE3uFammOEI8a50fXrXgai6vhLzsKcl/8+lqZb&#10;xzws/GUdJ0C6nfZTpFSev9S51xrrxuExzpGT6TmzpKz6faCYARCRqClvfuAduv7eN+H1h5GbnWpZ&#10;dDmHacoVkXWfjErpceo0fyB8W+w9Un9RapotNQcYzQ+gkXHomMlYtWYHoAmNMWZ63I7bvf7QVFhJ&#10;rg6UlQao7dASRELXtcL+Pdv18QcjpSVlXi4EV4YpUb7s2Uav2Fj2PMi3DfzwByEvYsC4IRrL6WdW&#10;jJ3OMt4b8xiChTeRGQEYDzPGHPC0mYbKtZOhpPAv6C9D68cJpmuSZzhOi/5RNIuipgRj8S3xWAQn&#10;g6oKw33yoch85gSUnvsuQt+sB091gjk0wFBQ/qh1ao4bjlEdEflxK1RliCCY4g5d2Aa1PgNBYxaR&#10;EimHvcwY5ybcGTdQ0YYnyYwYsDk1ffCpzHbUZeDZbSy/opAf5s8fAKYBVbYVUBLmb58BrjRoPY8C&#10;hX2QKxeAgtUmGNNERv5X4ft/GEcAWzVpCvS8DsQ0nrN0+lsrQ+VVOYxB6W4XP/uLmcju1hEAsPSl&#10;d1CyfB2OeeYuAIB3eyE+HX8b7Omp2LFoKSLVPtg8u+zKWu8YkcmF0DK6tp/k21H0qDJNrf8x5eaQ&#10;04Ia47oJe97V8K9+jlQETEsBOVo9uvaIJZO6/T4BrOpnjS1fYUavJ2grbgZzdYPodGWjvxtNie5H&#10;TYZSBE1wGKascb8CgEjU4LouFGes3+btZb8aUZNbCVYT2uVTYEy4nbbTTKk+BCBa52XKuBNU3NQT&#10;Z/IUgkFKa/5et2AaLr5lBj6Zt4wzMGW3aSOLSqsXKKXisR2oR4aaZwvGtBSX/WF/pf82VPq108aP&#10;NQuKK1FU6kWPrvl7dCM97cpnsW5zEU4a2w/3TzwVrOW5Ohw2IzXVdb3XF3oKRLv3rz1KQxR3+XA6&#10;7Z+G1mw9EQjznuMOV5OvOh7nnTz0by/rdOStzOW0EWOsy9qNhSsiYcOW4P3f9V7U7jhLMKa5nbZZ&#10;rz1+2bmX3vYfo2r5WpHasyvcThtFDROcc5SWVjFs/1V1HnkCbdhSAo/bAd/K7wGswtpNhejWMS+J&#10;6vcNq9YXYMTp/xIEknabfl1xmfdpUspyaUnsPsSUWm62ycvoEghFtyhF7KN/X0cjh3Sv/2oA7YZP&#10;ZGkeF6WmOFos/n3jJjNquuNxOfvStgRAIHDdpgU7t8/t6fOHNociBhvUuwN9+eqe2dleevtbTH54&#10;FmecKV0TQ4pKq39SMsm+E7PiuV2OpwNl1Teg3Ksdccbhps8fRnmlH1075GLem7f+bQEX3/ISlq3c&#10;htuvOh7nnDgEyD9fh00z0lNdl1Z5gzMa2nccDtu88No1Y4EK1nXUCXTFuSMx8bJj/nKBB4NOvAVL&#10;Zt8FxhhsXSYsi0aNvjUulmyvOyF/nf83XnjqsN6Ll20KFpRUikAwKg3DRL8e7bB0zr1/W8Bbsxfj&#10;328uwHeLVsHhdiDFZdfS01xmisue9+fanculKbMTVujqxLIIIYy2rTJ7RqLmOsOQvH/Pdmrua7sn&#10;27z01pmY+fBMDtiUo1uXueFw9OgE2x6vr2bcTPU4b/d6gw/BG9SHjuptbNpWCq8/hH/dchpunnAM&#10;jr3oMVRWB7H44ykABiK7/1BRtvQZifQzkNo66xpfIPxsTJFuCNOiAhHXNFF8+1XHdykqrfZt3VmO&#10;r9+YlODlzdgTmi00jQyP2wFEDPTq0c4cPqAzOrbNeeLOxz6aEI0anQDUNUnvf9ez2gRfhmGYeX+s&#10;3j4rvPalI5+Y8aV69vX5TBOcWh1zJ5Z/+UCjVqz3s4LHo4ucQG8ORP0mBYp4CqBQueZm5A//gVVv&#10;fB6RqlzYs7bxo164nyrWgjbPVfLXI1jqlO5S75LlLjv17UcpYgKCxcN5a3dlJIGnOxCYvQos1Y6s&#10;505E4J3lCLz3J2SR30oZ3yoVeo8W0LvnIPzNRsjyoKXsmEpA8LCW7/mNAgZUMKRozSJGGgc/dGRv&#10;UiYQDTN96JnMftZ9VsXKYnTkzhToIy+yFJulcxB59WaQkkBlIUx/BeznPwzeoj1FP5zK4XBDRcMd&#10;3eUFdipYG+k2/0M26IZLWCpQel3PY9cxhhyua+QvLKHV73/BDr/zGgBA7wtOwewLb8G2hb+ieNkq&#10;rHz7U1Rs2AYzFILudsGRngr1d/kzOOfSNOHbUXxX99OOeS/qD24rKi3jolcfE3mXA8esn65uPfQS&#10;JgOdydP3LFY8e25HAAjt4GT6TbQFtDX3Quv1RKO+D/sLe2Paaje8EShtWTxuhmHjdw8ndMnKdTsx&#10;+ZFZqNhSzMA5XC3SL1BKxSfG+v3AawPBNV0Ta159bMKd6zYX4/UPF0kQIRCMYvMPj2DzD3su4oMX&#10;rgUA5GZbMh999ADjq9dvYV54nrZ3PeusSMQYhtqxqr57AMQWv4Zhjhh88vCscMQo9/nD7LyTr2vK&#10;vf5aJjOLDl73uB1v+1YuOPfVD3pAKdKI5pn/eu5TPPny1zh53ADMmDYeZ1wzHes2tUeVN8gAcFMq&#10;IlqpIlETY85L7Bk2Fma88y3CUYMBgJQqIzacJXfPCLDpIuhy2kNupx2V3iASVWYAoMobZJXVAbLb&#10;9V7SjLlN1S7ImxIMDBHDMF3bC8qvD4SiNzGAd2iTvVfL3qoNBSjbWmLFUOSmXxCLoUi079Scq+va&#10;pgtPHXZ7cZkXf67dIUGESNTAtkWPYduiPRfxyqOXAQBeSHUBAE4/aYgx6/kXeRXcM+1de5wbiRij&#10;kVzfEQBgmHJwn2NH5kUiRmE4arKJlx2zW1vGXXg3flq6gaf3vlq1HHTDESVl3r6wXBR5Qp4fdYhP&#10;PCmOm975bElQSqUZpjQFZ3j7matw9gmD93j5uScNicnxKH77cwt8gbBZ5Q3qAApdDts/fYHwi7HN&#10;nkTXNgyAKZXSq7yhUcFQZB1jjLVqmbHbieMnzcDn3y5nnY4coVwOW/7qDQVDYocSa3udcdOma4u9&#10;f77yEBBiA0+4x2iVm4HtBRUIrXkJN0+wSJK+iCnVPY6+A8Wl1Uhx2WXLo+9gK+Yt416v87mMjJSq&#10;Km/wDVLEG6jUNKMJ0KzQNDJ+nn03uo66HV5/CK9/9JPgnEVSXPYplYb5FtXvX7o/QLDieYxwxDjC&#10;fegVL99080uXwLsYh510OTwpTvQYewdWfp145t5EYRt2F8ztC2EufgCweZT23e0MwWKOYPFHvNel&#10;36k177wIR+a76qvxQUCIymcyZPi35SL49gqp92hxn6oMtbcobfcQjyQJPNUB/2vLEFm8HalXD0Hm&#10;I8dClgehvGFQyIS5rgyB91dAVQTBnDpZEZ/EeJqj0nXD4DJVGkTk819AU6EYFDAlOgBEABcMIAo9&#10;cTbTeo+BPnI8IASMFfMR/eRR2I6+CrbhZ4Hnd0X0syfA7C7wlp1hLHwTPLcTg80OgMCk0U7NeaIr&#10;jPCfbu5jVzt7MC6EtKWmrA+WVgwnpUhzOdiaD+di6C0ToDnsKFiyHIHicsw65SqYkSgY59CddthT&#10;U0CKdlVmYsYBEOKmdTPq83u2zP/pqd9+/fiUMIAj3yOk/zyfMcEJwnM+tJQIKhZuhgGhrbhFQUtT&#10;cLQF+r8FLWtYo78H/ytgu32pHxfd8hKKSqoxdHQfmeZxpnzz4+r4Nmxiu5qxfA7MWpQ8cMFNLxkE&#10;0twuh8k2Maz8KvF+O+/NWzEibKC4rBruQ67gRCQddn1qJGp+WofJJ5EWMgBKKsrYtL10oGHIuRa9&#10;6/qmdjtjiLnbOB22b30rXzj3wec+xfNvLOBCMNPe9TK8P/0alC19BjOXAjMfugTvf74Eq9YXwKZr&#10;lOZxSk0TmP76fNhsGhbOuqOJxd0VGWkuBEOW1RhEzjpzQ8LRXAAxzlmkXass0zQlpFIoSk4MxhiD&#10;UtQ2/m4lKUNDEFdGNQAwpRpCm/8DApTLOW6PF51xzXOY9fmvOP6kIbJFVqrjjdk/HRc7lEzfUWCM&#10;223a1Jnv/xACQUtx201FlPCmBAB89+5kHD/+cewoqkR67xGWVs/Z1Khhjq5DMIJ6ZIpDKkWeHUWV&#10;h0UixmxY9Mjyr3rBl69OBGt1gRX/lu4+uYEbIULXxLyK3//8FOD83U8fMs+66lnMePzyvSozdTH3&#10;tVvw1fd/4uizpqF3nw7GlOtPhOD8P2dd+/xEwzC7wYq/qk8pjsfgwXI7i46M7Cj7NxRZm8J/wcBe&#10;HfDxV0t5KGxIryYGSalS69RTv3Um5nbPOEd6quveaO/xICJe7Q/JdZuLsGPx32/arfzqX1jy+0Zc&#10;PGkmUj1OOuaCo+SXn/ysVYK96fE403yB8HN1XYCblZoDi2aFpgmwbsE0pPe+GiOHdJNz/vMCA1xv&#10;O7sNuiwUjo5CLU3igbTSUCyAzwwEI+PT2+cWVG0fdueS2T+JW6eOl3kt0vFN2+xGZT6LQ2szAubq&#10;dyC3LwDrfSXZRj4kI2+GBVVvqWCbvz+d0vOBLQWI+NpJqZ0jbCNtUmS5BkZ+2HIzSQUIpoH2soup&#10;CCLdCXNrFcqv+xQixw2e4wZMBVkWgPJGwJwauFO3YmUACcE5MSzd3P1yn4SXdXzxKIhvZoJxLcf4&#10;/MmWlu5EDKQYVRYg/NpEyM3LYBt3FYzv34Bc+xNw1KUAANGhH5zXvYbI23cg+vlTYJ4s8NxO8X1X&#10;STKqU+nmTjCif4IUS2mZAyY4NLvtNybExcqU0Gw28m4vZPNumQZfQTG2zP8JXHAImw6bzR3jz1JQ&#10;f+dvTjURpwwAMQahCDJYUn7yqJOvPDFYVvnJJ4edIo66LCxb9zAZ7HwNmABMn+CnQ6rA7cCaSUD7&#10;KyGalZm9gyGJzUgLnHFEoibfsKVEaRrvZ0qVj+QCwQmAEIJvOO/koe9LU+L7X9aZqzcU4ryThmDl&#10;V8k14ccP7kDKoVegz6Ft5D03nIxWLTO+7Hv8XWuMqNkdlmtEfXF/cf86SUrxYCg6PFDpnwsi9Dj6&#10;2qQUrCRQ131Gt9m07UcM7nZqYYc78cwr8wQYk06HDYf16YiTxvbb5cIzjjusKeRpEI45sjem3P8O&#10;wBj0VJdmGGbcfY4Sf7GsMASHXTcMUZfALcGrY/UwxuLb4vsngqbOAlwpSntsxpd2ry8Umb2XhM/5&#10;uekwDJP/tmKrEpz3lqZqj+RcuAmAJgTf3r9nu7cZY9heWGFuL6jAmOE9sPG75Box5z83I3/wjTi0&#10;c75c9OGdADBP73zp74Yy+yIxK0287xAphXDEGBGo8M0GEdJ6X73byeMufBQoeMNidnNNOKJOGYlv&#10;hHCG1BTH9NAh3QGAPff6fAzs3wnjzzw8qbYffUQvHDJmMpZ/+RPOWLVNA2B6Ul2vG6Z8ABR7CxO1&#10;7hIgJQ0665KjHb5AOPzBF7tT9ClFqCyptixz6e7BsZfHsk7Vh7hlDhC6xpeU/Pb0lwAw+pyH5B9r&#10;ttfrZn9Y304AgA6H3wIiYNyJh5lz3/pO+PzO6Z68zDyfP3RnjavhgYqTbgaAZoWmyfDa45fhnw/P&#10;QnrvMUwTnJwO28SdxZVLlVRaPCjxACs1DBYziqz2Be9Ib5OzsyrV9fzDj3ygUfm75k2XjsPgk+/D&#10;zx/f1egCaIecDQAwlvVF5IU8gHEJ/04GA4zJIGEaUeiit5D/3bkSgLajx5PPqkAUENyaJP4ygO/i&#10;e8ZgsQs7YkpL1IS5pdIaY3QBkWYHKQKpWvcOxhmcpxU5AAAgAElEQVREmmN1at4wEAOnql9I/rGS&#10;oDs6Q8lcixCAGHQnIDSAAFW8CdEFrwAAbMdeB57XzarfiABCg9y6HBTygqXngdmcsZ1PRpASFA70&#10;obLtH4MksnsMBxcCjPMVwqZBGoYAcQhNYPlrH1rlu101jaR6gmZrGlXnHnHBlREMidJVG17od+W5&#10;C41gqOK3r/9krQ9dRTB9DKYXAEk5tw1Y0dvQBrwC4JUGPNn/X6iNlUn8mpYt0rDkl3UMDEhJd4+K&#10;zf3x3DP1+dzX5B2x2/UPn3nhiygYBAJheeypw/DU3ec1qB0fvXgdxo6ajKMXrRZgMN3pKbNrFBor&#10;nmPvqLMAV4r6QkpAEZVX+hskT3211dkRFVxwtMxJO+eX5ZsrI1FTk1KZnhQHThrTDzMeuqQp6m80&#10;FJVWA9UBAuewZafaDCOW+zX5BRFXihip5B0A4lwWRCQa5PLWcLDYB0opMX/RahaNmijbyzujC4Gi&#10;okoGAKnp7pGqtu/UH3NUt+/YtI+/n788AAaB0tWyx9jj8d5zuysQiSDd48KmbSVA6wsEAKnr4mPD&#10;lH2RHIWxdR+k6oPqACAVnXbhGPznz9rT5i9ahbOufZ7lD76RbLrWeXthRTwJa/0uV3FmL2sjZEv/&#10;nu2/MqXClh2lcvOOUmxf9HiD2j5iYFesnvc1srMOUYwx6JqYHQhG7lMyCQrl2DBqStlu2cpteb5A&#10;eDORYnO//5PGHdGr5qSp0z8DCpdIIAsqtdcg1CYNr1+BiAczMga7TX/T6DAejEGs3lgoB/Zqj7l7&#10;1qF3weYfHgUOvwVAOvqM6av++OJ++CpGTnF179o9GIqcDivZaCIWo2Y0EZoVmibCiWP6Iavftaha&#10;vkohN09A05Z50t1P+fyhG2KBaX/N0r4/UVepYaQIXn9oel5uekkRYx+wvPM0IN38+eO70GXkbVj/&#10;bdPQ/uj9roK59RvI1W+BuCCMuIGYsIN9Nwbm5jNF4VEzJU93nEq+6GBIAkAEDgWKJcWLgeoOIPFf&#10;leVNBs7A7FrNQZJ/ueVEDLoAXPpS1iYVjAgiUMEAAlJbHCKNCACmwLlQReuhDTwJMA2AFBCogvzj&#10;K4iTb4Oq2AGWnguemmPF15gGeF5X6MPPgipYC5BiYByQJhAJ9labVwAGyJNzHDlycmDzpKwv+XOd&#10;Dwh5rD1aZgX6k+UlgTp6zK7BQ7u2ps45jKxdcyJSuuZwwOZ2rvFu3WkzwxFIk0Mb8T12L+r6JJ7g&#10;/3Ow5PvvgkWrgbJqgk2H9LjiEzNLcGKuYehx2PWveJYHRAR/xMAXrzQ8JmjsiJ5oNfhG+AJhMMag&#10;aWJBMBS9jaz8GvUXUOccw5QdqfhtAFDHXPQYin5psFh/j7o5NBjTUlyO+7ftKPsRUVNDUYmJNvkY&#10;0LPdQa/MAIDLaQccNgbOIKVqoHsegTE4AsGIbkoFlaSJRtNE7C+XcaNuw+TYBzDA5bCBMwbB91z9&#10;M6/OAyr9BE3ASHEOrEMIkWjfYYwz2HTtK2SngkAIleZg5dcPNlj0VfMeRNthE5GR5SEA0DSxIBSO&#10;3kOUUNLdeN9hAGCYst1LL99kq6gORD+a+9sup43+xz1w5aZzCpJMcTl6SalsSNTlylIuFACuCbHw&#10;649/CkAp8Y+zj5SGKbF9LzFDe8NL08ZjzPmPoKzCp5ZZRAKr9C4TVimpeqLWerI32eJTmSKCVu0L&#10;djVMuRkAH3dEr136Q6rHiRHX3EjdO+XZpk6f063m+kTJB6x8U0Z6qusrt8sOKRUVl1Vj7mtPJtXm&#10;zT88Ctvo2xGJmpTd71qNANOmi9nhiHG6Ug3YUWhGo2J/BP/9v8WTU84B8C06dm2thg7uhtHDDrlT&#10;17XtsGJYJCxO9wOt1HAwJpVUKC7zzsrO9IzT3A4TbU/UgGFY/+13yDvsxiYTQmt3FOzHzIT96Bdh&#10;H/0UbEc+DFObCa1Vqky9eThsg1t/onXJukC0SFnPNK7BJB5bzNT1Ud7zPYzpQdYnfnqdKxVxZteg&#10;tU1bp3XKgshPI+UrZcpbBvKW9gRZwf/QHZCrF8JY8iFEr6OgDT4Voudo6MdcC7nyW4SevRjBx8+E&#10;seRjAARt8KnQBp4Ac/nXMJZ9CdgcBFKMQIA0Dkn5iLjrM1JtOjkw+uHbMGLKNUU2t3NrjHRZAUQk&#10;laUc/VUH23NL441TRGSSlILrmubOyVyR06vrmR8s+3R0pMpb5NtRxEIVlQfqvfufAcOuuR4TQc9u&#10;rTB33oOKfB8Iw5Tx6O0E8hkQwXrGnDNW3qV97u+d2+eiZYt0deONJ+390gSw84/NcDntKs3jRGaa&#10;ezlj8CPx+aFmtx1Ay97HTMnvefSdWL2hoPFnd+s+WcG9Nm1J9Z/T76Ktr2LQ4G4mMA8PTj4TP35w&#10;Z6NX2xQY0KsdkOYGPC6EI0a05gAlrFQwgEFKZd+4rUTbVliOyuokE4MSEVljY1VtmfsZZLkUUT3K&#10;2LD+nUH+DxWqZ8GUskfs5/qommM1WK6anDFvm7zMpe1aZSEvJ11dPeXCfRZ/e2E5XE47ZWd4kN8i&#10;fRXnvBK181J9stX0HcZY3qMvfZn/8ns/YGdR1a7PIRCGaSompUI4YvSp0676EZ//GINN1xba8jJg&#10;b52NUCSKv2MTSwbz3piEZXPuBWtxjmAtzlGa4MuTks2CBAi+QLhLIBhBIBhhQH7NwY++/BWhcJQt&#10;XbEV73/+S2upVGbsUN1xZ29QACA4X7Nt0WNrCpc8ifats9U3b96WhIi1WDt/GnyBMJQiUoogJTmb&#10;J9ODA80KTRPiglOHo+9xd6HKF6TfV20V8xet9qenuW5inMUHmHh26wPXH2qZz6SSCuVV/i/SU11H&#10;OZx2k3fopgPpKFzyLQ4ZM3m/ikWGRGj+JjCNh6ky9EbOwgl9tB4tJols1w4mhAZTcVh5J+I7OYSE&#10;JhD6y38Yg42X6APyt9qGtIKtC6Pw4ytl5ImVgBntZbGZwVpk2Jygks2IznsJcuW3kOt+grHgP5Dr&#10;FoO500FFGxGacTVC0y+BXLcYxrwZUNtXxl3OGMAYCKBIoFX0nSmtzTcno21WFS5njF/LmOQ2fQ0T&#10;HNYKI0Ha1rptZkwSkSSlBNc1zZWduT6re8cJV6z8sm/U639/PcAoFoyZiOtaM+pBTJlJZgW4s6iK&#10;XXf3mzhkzD/bYdfM8PVtMQOx5ywEX7v4o5fKl825F5XVAbLb9t3QfvfUixE1TBrSrxPOOG5gieB8&#10;S+yQQmLjU9wpMqu4zJtRXuWPLUyaADH3Ec7YK/aul8He7TKtuLQavcbdiX9e/Y8mqbIpQABsDh02&#10;hw67TTNqgvKTSdbHAMOULs65y+8PJ62NKIAUEcCw/S8BONSAD2JaSZPMZ5t3lLJDx/4TPcfd0Vop&#10;iq94E13UEgBwzjf8OfeBgu/em4xqf4gMY995K565+3xEDZNemjYev39+X5ngbFPdOhOEkkp5ikqr&#10;MwpKqlBRHdilTcefNwrR9RtVdP02GKbsUWOdSqTtMTY1zhmcDn2Zw65D1wVt2Z54vqK9Fp9+BmDT&#10;AJsGTRO1jnKJKOYx6xopgq6J/MiOMkS2ldI9T06vOeXkcQMQCEa41x9GeWWgHQNzYxefhXrKjz0H&#10;TfDfWPrpYO5T+LaCcowamjgb4F9x3Mje8Qpis3ozDgY0KzRNjBvGj4U/EEbZ0mekb9U2Xrp6xwdO&#10;u20WLL9fEwfW39KaDHZValhFdeBLp8N2pN2uG7xDng6swKqvH8TIs6ftP6k4B3NoYGkOECBkeTAk&#10;d3gfTX3quB5a9+wbRLZrI9OFBkUi5mchaxi+EtsZs3zSGMCd+vqVVw0t+/WGw2FrtRzuhe+Qe9UP&#10;TjKjXeLzoHW+AnQHmCMFctX3MBfPApQEHCnWX5sTzOGBXD4P8o8vAd0B2FyWe1q8ZQwKSqbK4k0d&#10;5c7V0Ko2s8P6n8j79j0B9vTUNVyI+E7l3uSPt896dgyWa5lUQrPbNFd2xursQzpdfeWqL3uHyqtm&#10;ApDKlGLOZ/Mp+5BOpLtdGDzx4HfJOdjBdvtSP6p8QVZa4UVRaXVLIqSgARMz52w90APA0WL4gM54&#10;6PazkhH7b3HvTaegf892eO+5x9iDt94jheDb4jUnuDABAGWaCkKwzCpvEMFwtL6r9gmmKZlhmjAM&#10;SdW+EDq3a9Gk9TU2tu0sR4rbAbfLgYw0dxVL1txngQBw05StY/9nl972csIXp6U4qW1eJjq1bfGH&#10;EDwIggCRAhEl/YnVnzQzQYIIhqKs2hdCWYW/JQPSsatVes+o03eE4OuAsWiRdSLv1DYHL00bv89y&#10;XXvxGJxwVF+MHHIBZ2wYOG9Q3yGlCOmprlwld2c+XrZiK4jmK+BrSKVqnnW9Zq24HBb/Q6WuiZ1p&#10;qS44HTa67crj6r0wEWxZ8Ty4XYew28CATUkp5nVcxsIRIx8OG+DQ6YU3F+xyWkV1AGWVPnj9oWxp&#10;bTImRqRSG69sKVsZHiAnjb/xxOUNaGktXq+5ntX5txkHGs0KTRNj/BmH47A+HXHaVc8h/7Cu6DSo&#10;C7p1anmdpolKEOkx2sUD6XpmoVapMZVUmtcX/MrlsI1wOHQDuWdoANC+dRY6Ht70yZ+cw9uj5fvn&#10;gtkE/P9eAq1zpgw+t4RBKUHBqFcV+J5uvX5iD71H7ngtP3UZd+mcARokMRBMsJpF4t6sNpbDOGdg&#10;Ln1da/sUdMFkIfQyhrU/gn77pDOk0Tp2b+rsApKloDhSAFcawFmtwkIKgAJzegCnx7KHUN31Klnu&#10;ZGYULFjVA5UFgK+M6W6XsqWmwOZxLeaCW34ku6O2LYwBDAqWWxkHQbO5ndyT3+LnnJ5dz79y1dxe&#10;wZKK56PBUJgUia9vmYqs7h3kogeeA+Mcp7//DA45Zc/0qM1IDCxJ6wwABIIR5vWH4bDrudKi21YJ&#10;LXpq2QnBGdvGOrQE69CKzX7phoaI/rd4Yso5gLsPh6cbpFTFu9Rdv3w1X5WiNoIzcL6XgIhGAOOs&#10;xu3vyCHd8dGL/13xX30OaYtgKEqhcBS+QLgstjZtgJEFqPIGW0YME1HDZP17tEv44tOPHUgrf1nP&#10;f160usTlsj/CBAfjXDDOeVIfK0A7NjY1TSBBRXWAlZR5YZoy27QszImZV6z319K4FW1HyxwgN583&#10;JuHNzIcuAVp142jVqbbvJL6or/laUu5tFTFMRCLGLvcwEjVw+BkPYuz5Dzs4Y7XWqSRuNWes/MWp&#10;F5fedsVx6NWtNV1+7qiEr90b2rXORk6mh1pke5DitpcKzoEGuKtqmshFRQVQVbyL1fmORz+AihhQ&#10;EQMZaa6cOrFTia6ZOGMA42xjaooDqR4njRnRo/6rmvFfh2ZSgP2AhbPuQLvhE1FW4VeKSNMFL0pL&#10;dV1fUeV/nVQsEdWBYz0D4lYNa9GkgTFTSmWr9AYW5GR6Tgx6Q1+w9DO088ePNXNzUmEfMxmr5+05&#10;aWFjIeueMQh8sRbmtiqUXPE+aR1ayMi8TYxA3AxHIlQVeqX1yhtfKTzh1aPk1qpLlDdyIgWNFLLc&#10;CAicSWtyJY5dqZ6t9hIAnYPZtV9Eu3SQJKiqZQzVDNDsHck0BBDLRBxHvBTaPbYlftzyhNsTYrtX&#10;RuQwVrnzOSIgo/0I6J4UaHb7prI/10sjFBZc02LO7TWeTSCLbY1ISgFACJsO3emotqelfpreofXL&#10;p896dsErKdZuPRGJH+55WqZ3aCM3f/0jht16OfpecgbaHZlYroFmJABmWfiS6bDxOdjrD7X7y05m&#10;IsUwxgCX01aqaRyMMWrMteOhXVrB2SaHgQhc8ArDlDW+98mguMzrbjSh9o6aHvhJIyp2+xN2u0ZE&#10;gMuhlwaDkV0JThKDIoIAwyG+Cj8AYtsKyhO+uE1+Jk48fbgCGD55a/49XQd3/1jXtYzYILaLLBSj&#10;wSAQIwKLGWYE5zxkmLL3pm2lz1FtYHQTzGPWsK2I2tcKleD7GSMEcLvspQ67BpaMW1+CcKe6iAhw&#10;2PXyiupA3PKSKAgADEPapaLd+EbSUl2stMJHaamu1Kghk40hIQCQUlUdN2pCFPCy4y+5stHaP/Pd&#10;71FRHQADA+esXCplwlpbJlUH58wDlAEoA+dDan5/6e3vAGHxC1RUBVrWHEh8XGIAQ2aauygYioAA&#10;euCZT5IRrRn/JWhWaPYTDu2cj60bCvDiE1eYl5/7AA/pjjdcnfNPCgYjpyOWHA4H1krzV6VGKqm0&#10;skr/5y1aZpxfUaW/+cb0OWLA0f2kUoSc/tfhvptPwVXnj25SodzHdqv5XjH+G/j/vYRYml1WTZoL&#10;UiSISBaOnvFNdPnWbzyTjmofXbLzLCoLnqm84f4UNjUyYxYSxkxYxo9alwgizmwaRIuU1TzLBTJM&#10;UMEagAvwvG6HkTST82ffA+qY36z6lQQFq9tX/7sAYUB2fDiL9Zz0TwDYuOGLbzcxxrrAosxlsaBd&#10;IkUaAxNME9BdTtg97p+cOZnvth7W/4OF9z+9w52bFWuSEl/fMlV62raSG7/4Hj3OOxFnzX4BOH/O&#10;vjajGbXYdcWWzII/9iJIqRqy6GdEQEV1IL6bj3c+/TnhhHj14amXv46/bnDatMpAMJJsEXG3Hq4U&#10;1f7QdPiv9/TQOAcBcNhtO2oYuxJFjKUSRDBN2Rdl1UDUVDPf/T7hIj775g8Ew1EIzoFgAbz+9r/v&#10;0bBGNYEyNd+lVHDYdbRvnV2xeXtpkz5vM0ZrXVHh91hL+aQePyMClFJVUUOCMeDZ1+Y1mmyzv16G&#10;iGFtADDGEtco/wJPitMRDkcBxhCq83tGmhs2XcDjdqYKzjSzASGQNpvmDed0AqIm5nzze0NF3A0T&#10;zj4SbYfdTJomYNM1/7rNRVElKem1pWFIB+AAIMjnr219IBipedZSKmedS5IgzwClpjiqpbS8Kadc&#10;v+9EKs04+NDscraf8MWrE9G7f2e88sFCtBnam3of1Rd9ure5Ute1opjr2YFmPQNqHEJrY2qkKVFa&#10;4XvD5bRdgxSH/O2zmSwUjjKlFG6b9j56jtt/2bUz7zoKLT65EOl3HwVjUyX0IW1kxX3zQabigOIU&#10;NrfIAu9DD668cYD9yA799S7ZD2i5nmXcYwfTuAYFESMTIFhKJGc2UWUbkL/G1j0HIsOmaOsWwo6N&#10;oGiwd8zSkugu2B5Bdb8ya2cTYH3TP38uu+WHD6GNewcuZoxdyVjUnuLeQABIKUWm5CASXNM0e6ob&#10;7hZZv2R0ant325GH9bt8+ZxhodKKp8xIdIeCyaVh8B8fegHtjhwsA0Wl6H7KWJz23tMYMfnKfRG9&#10;GXtDktYZABCCQwgOt8u+ezrsxGHEX8vGUmYAYEi/jjClgpQK4bCRJF1WLVJTHE6HTYPD3sT7ZYT9&#10;ojU1JYQQlJHqBmMo1TRejV32P+qBtdnCAcA0Ve+nX7xen/LYBNUmPwsLf12fUBHz374NO4srsXFb&#10;CfIHDwcRcc4YZ3/34az2GLf+Ouy67nTY4A+GUxp4CxIGFxycczicNq3GupkkfIFwMBI1EI6YuO6i&#10;sY0m28lH94dpmDBNiUAw7K/jFpVwGQyArnEXFxxC7Dqy+PwhVuUNoqzCZyckSAn9F+iaCMMbBKr9&#10;rFO73IYUsUfkZqehTV4mOrdvEeaMxRIqJdczI1HDgfQ2AA5Fpbd2+GnZIg2QCpAKLmfDxk0iMjZu&#10;LQkUl1WjpNz7XzxiNGNvaLbQ7Ecs/+J+tB02EV5/iMoqfZrgvDwz3T2hpNz3GSkVD84/kK5nwK6W&#10;GgHGFCnFfIHws+mts3OrwgPvGtS7AxYsXsMN01RrNxZh1DnTsODt2/eLcI4BrWq++z5cAe+TPyLw&#10;wxaVOeU4mOvKGAh8OiDvCpnLzE0Vy9oW/XNKyUWz+pkby0cpb/g4ChoDVNBIh6lsZJpgdlGQftuR&#10;RQBQ/a/nYL+DFAf0yB1Du9RxZ6gNeE00ENVC/NzaATSW5IyMcKooWtuRoqEyXRmsT84gxjQhhd22&#10;Suj6sVwTuu5ylmsux2+ONM+X6Z3aLjhhxtTfn+00Gp7WLWNFkfDvLFKjp96hDp98Jd622TDwugsw&#10;+phbgDef2Mc7nTjOvu75v/39nWeu2m8y7G/E2DQAlmQcTUwJ4oy5Glq302FThmlxYCRtQ9kLhg3o&#10;ArS/GAAglRFuaDlKESmiBkQY/f9Dm/xMeuruc9GtY8vS/MNu2g4gDXVJP/aO+HGSSnWc9vycftGo&#10;uUQR8bHnP5LwHv5fEismtfff8YhJkFKCM97ktImx2Ay4HDZXOGIkfmEd5UJJijFVNP6a1mIvBRhn&#10;pBTVMHglA9rD/S+r8INxBo1zh1LJWz9ikOAMYByKGvdxcc6gaQJ2m27uqQ31gTFGFIoA8ENwVhMg&#10;pQlRoxgKwRs6bqpg2JCJh900478RzQrNfsaZxw/C06/MQ3T9hyYyxwi/rs3xZKfGE24aBzjhZhx1&#10;LTXcUmpIVXmDU9ztcjvNev7a87qOul0VllRpoYJSc8HbMzHklPuw+KPGC7JMBJ5TewIAAnPWQEVM&#10;BD9YSeiQJssv/AbRn7dzWH7esuTsd5bJ8uCywtVPPN556qstIz9uHaiqI8OpPDRa5Lh/2sb+CYLJ&#10;s5+qhDnjWgLX2lE40B5KWUH/cepaFqN5rpml9vaYGIAa9h9W+yEGJRnMKGTp1sEI+ZaAFG85sJcC&#10;ERwZaZ8Kmy5sqSlftR899Nenbri49Miex9YoMSDSzFBYLZz6vKreVigr12/BoWd2wrrPv0XX40YC&#10;c2Y0zc3eA/oed1eN4iI6XcKlKYGt2xVgoM+xU/DHF/fvV3n2K+KO7g1btzd4tR8IRhq0Q5sIhLAW&#10;jbombEktGuug2hcK1X9WMwDg10/uBks/Q4Ax09kyfb1hoCeSGf+tRbOpFGn+QGSMPxBeAgaWn5uB&#10;d35dhxEDuzad8PsbtdtJyfWd2lg16JpwKGVFKu07YfOuoLibZTx5c516E7oeQCgc9RuGuds1RJaa&#10;oPbBA5pAOhQBpBp9XU9EkFLBMEzBGuj547TbAoHITgAlyM4cgILa0mu+sQZapxiDrVO7HJfXFwIB&#10;KN3SkFKacbCj2eVsP+PRO85G/57tcPu0F9BjQGc146kr4F3x/E12u/4brDga8yBwPatFrVLDQWQG&#10;guFznd0vX5Sd6cl2OmwmctK1yQ+/D10T6HjEJAw88Z79LqL7+O7wnNoTbVfdhNxnTgIDoeVnFynP&#10;3aNk+fWfQgUMDkUijG1MBaJFyh/9TG6tnrx91Y2Dc76dMDHzj6uRs2mSgvID4QBgRnO4K5WYIwVM&#10;twum2QSEpoEJnYE0RlKApACp2IdiH1XzYSQFA2ngQmdC05hmE0y3c+ZIYTwtp5KlZO4kogoV8kGF&#10;/VT0x3pVsW4zq9q847vqzTtuigZCX0R9gVI/wEgpEQ0E+ZfX34cTXp1m/jn7Y8V1DUMnXorz572G&#10;bieNtZSZ/Yhr73od+YOthKvjJ80AMs8UusYVF1whL48jvSX+WLoRQ0/531VoGuSLSIjluaMGu3TZ&#10;dM0hBIcmOGZ98UtDi9kN9z09G1qsXKdDd9Z/xW5gAOB22Q1dF7DpTaZ3/U2t/51gjAHpbiDNBV3X&#10;ltQ9lGAB1hKfCJGocYra/B+oTf+RrXLTceHNLzWJzAcKUipIpRAKRxvSdwgAUtwOt92uwWHTMP31&#10;bxpNttc+/NFyiRMcdrvurGHhStRCE1N+/P5wNBo1Ef3LZkJWZgpysjzIz00Pc8YapItFo9KJNDeQ&#10;4cHWnY2TgyaOKm8QZZU+FBRX2YlqlI4k4sEATeNB6xIH87jrepaxmr8EapDlmDHG0zwup9vlQIrL&#10;/l88YjRjb2i20BwALP5oCsoqb0U4bNCkqe+JKY99KNvkZZ67eUfZ79KUzhiVMz/ArmeoqdtSahgY&#10;EyAywuHo0F+Xb16Wn5t+iqbxX6fe+jzvPHIgeX0h2llUiSv/+SpeePCiAyKwvXssF8VdQGDeepiC&#10;AS5NOcZ2RG9aiMjP2xkUcYBQCUgJSLndC+XSYe97guKtuwFh3xJzc+dObOsfmVxoHShYlUchXyaZ&#10;Mlfoeh5jLEcZEUZm1Oo/0rQ2BoSmAIBrNpPpdiJQmTKMAgitmDk8FcydXkjK3MTb96tyHH9Die+K&#10;VgYFqpi5Mig5Gw4jaJAyTUZEnJRC+brN6u4X3yGHxy2L/1yL1LatIKMSD6AYD9xyGbBvSZ4bjH7H&#10;34WX3vkOTruOCuFn/3nk3wzte8jUFOdxgvNoIBSdR0QiEjXlhq0lB0bI/YJY90iii8ZyKCAYbpBL&#10;FzEGpHmc6RHDBANw+rGDGlDM32PKdSdi2vNzGBFgmiqjoeXkZHoqyiv9YIyhKTPRNA058P7FO58u&#10;xhX/fBWcMdhs2hK/4FBSxcd+ILHxnwNQhikH5h124+GGYf6wcWsJL136jGLskSaUfv9CxZIBh4JR&#10;o4YUIAkLCGMAZyxF1wQYY7jq/NG4+oLGke2CU4bhqjtfAxHBYdOzI1Gz/ovqIuae1iIr1ecPhMEY&#10;Q6DO4dQUJ+magMftiDLLGyv5oHvTdKGkEkAUQ0f1waLNyZbw97j7yY8wbfocxhgjzlmKVMqWxOWx&#10;VARAOGJUIaUtYEpWWR2o2dD1B8NAzN0wGjUbNG4SESssqXKHw5ai+PpHi3DBKcMaUFQzDmY0KzQH&#10;CB6XA5XVQVRW+qWmC63KF1yXkeqaUF7lf9NyQD8o4mniqBvfowMwDMNsvaOwYkmax3VNhS3l+f49&#10;2mHu9ytEZEuxfOHBy3Hk2VPx3TuTD6jQ7jFddvl/cOEWGBsryDW4tbT3b4WBr3eBb+LnUH6LRcV2&#10;ehDkrwDMiIQZLUA0VABlrkAkCIT9oKAX5sKVwC/WKGwRSVrsAgK1mVJrHIgHAOyIHmCuNIBxAAok&#10;dEDFJjsiBqERTODIu66CYRA0u42ETZeBknLIqIGszu3QfvTQ/XK/6sPzb8zH1OmfYdmcZwHn4bB3&#10;yhcd2uTIbaIFZaS6biyr8D/BOfMd0jm/p+rDhOMAACAASURBVNcf2hYIRgTnTOYddgMKlzx1oMVv&#10;fDTARBP39TBN2SC3LCIgEIxkhaNGXIJGwx+rtyO4s5zAGPSctOwGUDYzxoDK6kCBYcao05sQB4cJ&#10;e99w9glD0GXkbSo7IwWaJn4rr/IXKok8xPMT1X//45T/UknFq73By4MF5T9AKcYYQ8tBN6Dol/+N&#10;vqdpAgTA7bSFvf5wcpTijBEpgj8Yzon4QsmxySWIQKWfgQEyxZnd0OSinLNtVvzZrgWEwwZMTcJh&#10;1/1KkQnAnkSxDACEEOnzFj9hW72hMPruZz83SL6/w8QJx2D6a/PBOQMRZYUjhq5kgjegzjPUNVEc&#10;iV3WNj8LJb9Zp3h9objrNyKGWdc6l+jaSAEQgWCkDREtBsCalZn/TTQrNAcIyz6/D3c8Mgv/mjQT&#10;Bn1uMs9pIuTQ3/LkZgz0BcI31cTTUEy5OXiUGgKggzEppRKV1YHp7k55Q/8xus+l8xetNpCTpo0d&#10;9YC5s7gS2f2uRc9urfHtO/uHMKA+uEa03+vx4JgHoIwIGOeg8u0MkSAjTY+zAlhzjA9KAaqGXgiW&#10;EhNXbuLRvADAfOB1/ImttDKREKniTRT55FFyPb6SREoGogvfQa+2PaG169XYTW40/LR0PY69+Ak4&#10;HTr6Hnctfl++WbPbNLPvIW0cv3Zt9UqlN3gWiKRS8KzbXDR78Yd3Drr7ydnmn2u3M4ddp5RRt2H9&#10;gocOdDMaFVZAVHJUZ5qwvDFys1OLdxRVWj8msjCLL26JoIjaqU1FABSdduUz+OCF6xrWgL/gwptf&#10;BLw/KCAdPPeINrvVXR8IXNNEJDsjpYoxhlDEwM5Gkex/F6/MWojHZ3xJP320iMOmVbs65S00DXkG&#10;LNr2xHz2rPlBAEDEMM/v3K/TI4FQZLmU1/G2+Zkq//i7sXTOvU3Yiv2E2ACb4nbs9PpCiVto4vTW&#10;ABhj7VBYBMBQh5/5YKOJNub8R4DCFQqwAV37tLXkZckQAwhNEyBCRUaaG4Zh7kLbvK2wnLLSU+AP&#10;Rrxc8IBSyo3kCGpAirLPv/HFHMbYzrCVuLNR9gSeeXUeSsu9DIzB43a0ilG2SyQS72I9l7gcO+Gy&#10;A0T86XvPV8M+vQcAcNLYfnhz1kIADNk5aaVFpdWxBiWs0CoiCNOUbUJhI5ZHiZoq/2szDiCaFZoD&#10;iH9NOh09x92BsRc8gl7DD1HLv3wAjLGbHd0u6x8OR48EcLCQBMTBarIuxxnQiFQgGL7gssmv9G+R&#10;lXoeNPHH129MQstBN/Cyokr17bK1GHzyfWjMrMxNBdcZd9b9L5lFm4j8ZWCZraHKtgLShDpxA8hX&#10;BqouhQpUAJzDGQoAjEE5XNCIwN2ZYKnZ4J5sxfK6KK5p4PndIAs3gHmyoOV2jFUx6QC0Mnm0Gz4R&#10;Qw+/FcjyQGSl8t8/v0+h7YWmw64Pfv7Nb1+NRo1uAMy4S2IkYvQdccaDrwVWbzsX2IJxF07Andee&#10;gIf/nYdPZ954oJvTOKiTByOZaTG+AqnyBQtrSkpkYq2zqUFEnYAdAP6U3/7cBVdPeQ3T778wCSl2&#10;x/X3vIHXP/oJA0+4mjLSXPZvF6+Nv6SJur4SGJhSVJbXIr3UlKqZHjUBXHz6CBARXIdczogAh03/&#10;JBSKnkG7MizW/4LEyAGkKbXCkqp7ApuKTkUkitkzbsDQo+/E4zPm4uYJ45qoFbswQTYZbLpGnDN4&#10;/aEybrnmJd13lKKOwDcgIpXV71rc+egHeOCW0/ZJrskPvY9/v/UtjrnoQtUqN0N77cMf432HJdx3&#10;rP2RkjZ5GWVSEap9Qaob5ZKVnoJrLzwKwwZ2Do8595ESM4oWMVKSRNnwiEAZUcNsGQobOxURO/3q&#10;Z2nW9Gsb0uRdcMc11wGtD7daAHSvwyqXyPMhK+kpB+dsR2rLDACgujE01188Fm9+9BPAgGA4WlxH&#10;kU20XzAQgYD2qrQakJIGn3zfvjQZvY+Zgh2FFaiTmakZBwGaFZoDjDHDe+CTecugFFH+4Bt596Mm&#10;q4w01+m/Lt+yzDDM1mDMjCW6PBisNMDuDGgMgBGJGD0KiquWpqW6bq9Gn0ecdl3BrmvHXnSMuWVH&#10;GVoMuA5zX7sF/Xq0O7DSJwGtZcf6T/ofxsAT7sH2wgo4HTYcftwgLPx1nea06yagIS3NPWVnceV9&#10;SiqAMSsxrDXJaCAyA6HoOWm9Oqyormrx4NyvlmpzX5thIrM3+h53F37/fN8mk4MFrOafxJGZ5iJr&#10;J5YqwmEDpimTIWZhAGBK1fmIM8/xBMOn+coq/Jj+xMfJCfE3mL9oNdxOGyut8FG1L9hGStW6Tp2J&#10;LMgIADTBty6c9UEVEGWXTZ5ImxLP8dgQHAzj4T6DsTFoP6Kf8qQ44LTrc5eu2FppmjIDybid1Vpp&#10;ZDAUPSWnR7sz/cHIe4ef/qAGt92887EPmrgRTVs8EE8uqYExlG8rKDeUTDgZdc07LKXs0P8fd2f1&#10;GndneZrHyV7/aNE+r0U/+mop3G47W7upiLbuLMuTSnWIHUqkb9f0Hc7Y9l8/vacYAM645rnd+s6k&#10;K8YDyJF658HFYLAoPhN5Pyw3LqUUCcOUhxqG+RvjjL3/3DVgjaDQ/LBkLg4feRsBDIbT3qfmQP1r&#10;lvi9FwAhPdW9IhiOgIHRB1/8WnNSRpobWVmeuEtbseAcUkqORJS5OjJIqXrDXwkgrErKfQ1pag22&#10;FZSDcwZGtZtazUrNgUczy9kBxpN3nYtN3z+CYDiKQDCiCkuqxKZtpWVt8jL/ITQRjSkzB0PSzb+i&#10;Nq7GckEzpZS82hd62NHtsPkOu95eCG5+8epElFb4eMlva9CvRzuMOmfagZa7GfXg4ltmoPWQm/Dr&#10;p/egePV2lFX4xA/v/xOCc9PpsHV2dBv/Q7UvFFdmJCxlJh73FSePIJ8//K/c3PQT3Jke09ZlhAaP&#10;E+u3FB/o5tUgefvK3xaQVJxJZnoKdWiTg+6d8rYSUIzdPRX3VhsDQEpR3pqNRT02bS1FlTfI2/Ru&#10;3wDhd8WKeb+jtMLHi0qrUVLuG0hEdiTKbFtnbNKEWIG8Q4CWvflL097fZ7n2BnZwjYcNxm3TrsDm&#10;Hx6hP39eK5b8uLrUbtffjR1SSGatFNuNJiJUegPPde+Ul9eqZYaZmZ4iHHYdOf2vw++rtjWq7HGl&#10;fn9ollnpbnVol3z079FuGxHibCOJ9B3AElEpQva2neW9txWUo6zCzwxj38mb1yzbgPJKPy8pq0ZR&#10;SfUAInKitu/s/dbU7TuaWIW884CW5/L3n3t7l9Nmv3Q9kHWkQHYP6LqIZ01Vdcgj9gwr0wCBCOGw&#10;MSxc6Ueo1Ispj3+ICbe9nGRrd0WboTfjwokzMOqkIWrc6cPdUqq+sUP1ry2ttQMBYJoQFZnp7k2Z&#10;aSkQgtPpxw6sOe3L75ZDCE66EHDabYUEiiZUfi2sjSBT9eh9zIjsnkePJgCs4xHJe0h8v2QN8gff&#10;CN3alIrLYPxPDET/A2hWaA4S9OraCqapUF3ulZXeoFZc5v0jKz3lDC444rlgDlKlBrDMxlps0DTC&#10;4eio9VuKV3jcjmuAfAjBFVpkaz2OvoP98sdmIPNMPPXyVwda9mb8DfocOwXvfPozwhEDnY+8lSHd&#10;rWmakACQ4rJP3LS99M9wODoiFuNluR4CcXpSVkepUUoplFf6385vkd4lOzPFzMrwCLfTjnbDJx7Q&#10;Nsaxr84CLMZvlsxiLs3jpB9nTcWCt2dUaILv2EWUxCCJCMFQZFRFlR9V1QGWkerG258sTqKIXTHo&#10;pHtB8jNECioQKapE1DDHUZyQJJHg6VrCEOi6+IU7bGBOG+5+/LIGy5QY9tNKuonx0O1ngjGGFp3y&#10;KK9jS7TI9LwYG/dFQgtWC/G+x8GYaRoye/WGgo+2/vgYhvTrJB12XRimxLDTHsDY8/87mc9MqTDn&#10;5XfZrOc/8Oma2BL7Ob6pVh+shMZKIRQxjvJ6g/D5gsyT4sA9TzXcwjnklPuBivcRLKpEoLASEcMc&#10;R6phfUfTxBLoAtA1dsFNu7qQprgc8LTMhLtFOnRNrKxx6Uqk7ZYccevuER+9MUl75MGL5bufLsHX&#10;C1c2qN0AcP8zn2D7T4+jvNLHf12+Bb8u3zJIKtUWtYp4fdYTIG6d4mzl758/VbFuwTTk5aRRz26t&#10;a04b0KsDWuWmU89urTB0QOednLHqeMuQ+EaQVKSydxRVDN+wtQTFpdX88EHdkm7z2de9AE0I2G0a&#10;O3Zkb6P892dZlTd4KSmVmAtcM5oUzQrNQYJv3roNvbq3BgqKEV33qhko92olJVWfpKY4bmKcMRCp&#10;OoPkwaXU7LqQ1cGYaZrSXeUNPuvodvz3Nl3rA8bM3t1bk2FK7dgTB+ONj39C3mE34LQrnznQ8jcD&#10;wDEXPYaWg25AIBjBkH6d4AuEtVYtMwiMmTZdDLR3nbC4yhd6VJrSAcbMGGFFXZN+jb2iRtGJvQdb&#10;C8pnX3DKMEfvQ1rLFJedp6Y4MPCEew5cYxsPSffDLTvKgNRxHBn9IAT/o045ifiDI+4PHjXMU7D1&#10;VWDrqzI/Nx3XTHk9WVEAAIeddC9++WElOh4xifUecagccESv7Kgh/xE7zBNYUMePa4IzMzPd/UPb&#10;Vln/x955h0lRbH34V1Xdk2dzZsk55yiIIkZUxGv4zKIYMIuIKAYMmDBgVq454FVUQEBUQHKSnOMC&#10;C8vmNDl0V9X3x8zszhJkV0CC8z7PyLgzPV2nuqu6Tp2E7IwkaVBjHs215arh76JZwzRR8Ocmumfp&#10;lrVGg/IbwguxOs75EiFXcs3vD/a0tr7rx18+ewFNGqRyAMxbUIHZX3+MvlePOy7tlod9e2IIajqQ&#10;kE2RlApKSfXYqV0sRdUYC2r65TL3CyJzv+CZaQl45YOZ2LQ97yg/cCjn3zQey9fsQuN+I0nXvm15&#10;l75t4gNBfXD44zqNHUqJTLCbF9TLTEJmZpIsq3TX+OKnkxeFcg8DMJsM68Mi0zrEEFEAUueizV1P&#10;fNFr3HvTUVruorlLXv/bc8f/fg5lSnPmlxNXQTl8/uANYWVO1EHRkgBgUJUFaDQEaHQrW/tLzQxs&#10;Z3VrjtwDZfL3rx7F9+9+4FAUtiPyC7U+TzjLndcXvMZf4oCvuBKfv3Y7Wpxb+4RF7S4cg4zUeCTG&#10;W0je8jflpLe+hLXNXV8EAlo/hHIDsRORPS9G7YkpNKcQK6Y+ja6XnoVvf16E224dqGP/Llq5I3+C&#10;1Wx8D4ACKfWqgLhTS6kBaiYMUMKTmu73B/vlF1WutaXYXzAZVbOU0Gd9/gh25Rax/BUTkBhvRaO+&#10;IzFv2daT3f5/LY37jYRBVfDU/ZejqMzJ5v9vNCglenKCzW6Pt76WV1ixMhDQeoatMgJSKoi2yhyO&#10;0L2ggBAtGNBav/P5nG/mfTsLuxd9KBPirDi7R8tTRan52+Por8Q/EoUr34IpM4mY0hJgUJVFpOZ4&#10;/uu2RBYxoZoj3TO6P9Avrv1wLFuzi9XPSkKnS+qeeKOkzAVjShz2HShnm7YfwI49hTdzLlJQnbyv&#10;NggAYIxt2r1w/PY9i8ZDUajYllNwtONihElKsGLptBWIb98cCe0aITnR/nKUdb4uVppIQUcVgO7x&#10;+q80tfzPzAdvPd9gNqkccWal++XXY/OOfCDrRnw1ZckxtZsc8ubEsWv+q7BmJsOangiTUV1EKIle&#10;FNd67Og6b5/W7YGBtrZ3Y9WGPSwzLQE3jZhY5/bk7C1GQrwFBwor2cZt+7Fzb9F1nItMhMZObXtE&#10;AIDC6LbcJa9vHn7TABhUJnz+mhWcXnz0KmSmJ8hObRugReOMjYzRgrA8tbdSEMKlEHC5fbdVFpSj&#10;Ir+MAOdj0rRldZIbAHpe8Rzef+Fm1Ov1MGneoTFv07VZlj+oXRP+uDaKVsRFmRJKYbUY5sbbzYiz&#10;meThPF0v7t8esA1hiGsBQsiG8J9FHRQ6BgCaxge36NikYbMOjXnDsx4h2/94CcNGf/aXh/+xdCvS&#10;uz0AhVGoCsP6WQsI0q6DtXX78V5f8CZUJ8SRdRirMU4AMYXmFGP1jGfxzJtTsGVnPtpfOEBK31S4&#10;t8y4z2IxzgSgIpT5jJyySk1N1wclHFtD3G7/mG+mLttqt5luBDJBCOGEDaLTZq+lexe/hnN6tUKT&#10;sx/FA2O/Ptky/Cu4+p730PycxzB97jr89uVILFuzi9578yuUUcoBwGhQb58+d91Wl8f/SDhWJmKV&#10;ic56daSnSejvkRTfgOb1B6+Mb99mLDIvl4t+X8PeeOo6rJo+F0PuevufEPcQIqOntg74R6KuTgaE&#10;ECQlWEVqkh3JCbYlhBIdtU/OQiLufFJIVDp9o50bt8KxcYvs170F1v3yHc6uZSraj/+3AGld7wdj&#10;FGnJcbRbh0b6Wd2bJ/oCwZFhSxCN3tU+AjUsxkaDMhP1bgLJvoldOqATvnrzzlqKFWPiS0OBRCv+&#10;nPa0qNycS/M27Z1vNKg/IvSMrouVpiq9NwiJWGouufHhiessZmM7Qqn+yB0Xwu3xKx06NMZNQ85C&#10;m/OfAOL+g2cn1N71qsugZxDX7m6AEEgpwbn8B9YSTZEQbxFpKXakJccto5T6UZvUwCFI9E69w+l9&#10;3LNlI9xbVsuWTTKwduZz6FzLDYFf5m1AvZ4PwWI2IDHOSgb0aaVfPai71e/XHosaO6FzHhl5kIVi&#10;Fsm8QTz53Lesd5dmmPftoZaDEcMulIt/XEIX/rCoUmF0bfjPolZWgdBYrkrtXb9ZVuvMxhk8pUtL&#10;lhBvRYtzH6uV7ADQ44rnsGLqHPTv2RIHduaznZtzsXd/6eOCizgQUpeNEAmAqgrNueqS7suvGdQD&#10;DbKSxasfPnzIF1dt3At7w3TYslNgMqrLq1zuakskCyDn1rzC8hG7dhzAvl0FjJCG+Pjl7zD4jsPX&#10;arr2vvcx+I63IISExxckK6b+SpGcKRIzEx/1+AIjISUPKzMR9/uYheYkElNoTkFmfjoCDpcPPn9Q&#10;1u89gva84i789sUjgw1GdTGkPNWVGuBQa40EIVowqDcsr3R/ZWwxaInJoJ4NSgVjRCDhKpba5X66&#10;e+F42Kwm/J1gvRi1p/XAJ9C8UTpWTH0KQ0d+TFs0HkoJJQLMIIwG5VxTyzuWVzq9H2uaXi8qViZi&#10;lalttr2aCysphdPtfyY1M+k/5swkrjS9TUFmA8xe9Pd9uI+F4/HUiXi61MV1+o2Pf0VCnEXuX/YG&#10;cha+utOgKmvCH9XOTSMqm5U/oF2S2LHtjaaWLcS7n88xANtxw+DeaH7OXy9Olq3ehQefmwQuJAgl&#10;ZP+yZVjx62qs2rDnTV3jmeHMirV3Z5GSUUaREG+ZnFkvCWmZSXLsQ4OPfmyMGrz3+jC89dlsZHVt&#10;jgbtG6NeRsLTTGHR8YlA7ZWa6kLIhGiBgNZ6b17pGrvNNMZmMalSSr1hvWQg5Vp2oLCCZbWqT35f&#10;tBnABYDhMixYse2QH331w18AhNbGvoAGi9lIS8tdis1iQkqizVl17hPEpGlfIzHOIvcsmki2zZ2S&#10;qzD6Z/ijuowdCoAHNX5uQodOw1jTDmLW3HUGKSV6dWl61GdPTm4Rbhv1CRSFAQDZs3g9/XXackz5&#10;bc3rmqY3qlrQ13XsxFn+l56dgtTsFNm0Qephvz78hrFQGmcQtUkmTEZ1ZtT8WjsLVXhRL7hQS8pd&#10;EwpWrkDpmne5qjASCOpI7HgvLhn6xl/+TKdLnsaKKU8BWAjaZKhqz0jUMxqln+cLaPeF28DqsBHC&#10;AcCgKlPf/fg3/3+/nMuefXAIRt096JADhJAwmVQRZzcjKcG6hDEaRPVGUG0sVFUKnd+vPZCZndI3&#10;Li1eZ00HqsAOTJ34ANpeMKbGQc3OGYUG9ZLh2vwh/AGNzfnmUYnk+iIxO+XRSqf3VUSK2YQV5aPI&#10;HOMfIKbQnII0b5yOrXNeRCCowR/UxZ79JWzY6M/4LUP6XGAyGdafNkpN9INVSjW8s6wHAlqfwlLH&#10;AkuzrB8VhXUBpZwxKpB8Lfvwm3n0/L5t8epHv6Bp/1EYPuaLky3HGcH5N41HRvcHcdmwCUiMt2Di&#10;t/NpUtI1lFIqoDBhUFkvS/Os6SVlrj/8/mDPsHuj+ItYmdoQHVsFKQTKHZ5vMlPj2yUl2PT4lDhm&#10;MCio32cEtu7KP0GSHx4pq6004Zb+rZ+p6wEjhl2ELbNXgDYeykjjW2E0KJOr3IRqm9EqqraC0+X9&#10;MD0lrovRpAaRdI36/Ls/kx3zXoa51Z2A4TJce9/7AICJ385HfPt70Ob8x/Hg89+id+emCAQ1tnPe&#10;KxKZTYStScYon1+7BdUF8Y7u/x9alAgAxKAqC/cvnba+4M/JpEeHxmL4k1/WtWv+9dx780DMXrQZ&#10;+X/+KfbtLmC7dhzYYrMYnw3fH3qU5lwXpSZkJQ3VqFGdbv8LV9797iab1XQXpcQOQrgEeJzdLJf8&#10;+BIhjbMYy05lA657hZHGt7KULvfTrJ4PUaXpbeyxVyYzY4thjKT+H9syexwIgXB5/MENvz6PDdv2&#10;XyZP8LPo+sG9sWlzLtRmV1OlaR+YjGr12KlZoPHIRI8dt+/91CR7b6PZGCQJVys/z1lHcxa8Club&#10;uwBchGvufQ8A8On3i5DV8yE06DMCN4/4L1o0TofD5WObfh8H1EvnCQ1S7/X6gnchXJE+3Od/2Yro&#10;saMq7M+85W+uLFr1Nho3SBVHykS3K3cystITRKP6KchKT5iuMOpBXay7ETfg0GbIBXHtOr0K82Bs&#10;/+MlWeHwsrN7tMAv3y9G36vGodk5o6oOvPGhjwAA7S58EkMu6ILG/R4lSLlWtZqNWlZ6QquScte3&#10;4aD42qYZjyhzCmMUKUn2b7OyU5CelSQfGjfpsF//bPztaNYwTeavmICcBa/mKIxWu53VTpmNXHsu&#10;hEBphfv7Zg3TG9osRg2pPdTkTvdRhVEkdboXce3uRsOzHoGUIB9+M4/BfAVTVcYbZqXAmp7wToXD&#10;86oUVVk9a1unK8Y/QEyhOYVJTrRD03Q43X5eWOJgvy/e7Lvw7HYDjEZ1Vw2l5tQmNMHVdEPjggvh&#10;9QWuzC+qXG1Oi5/EGG0PQjghRHz04kf0hXems4yUOCxdswsJHe7BKx/OPNlynJbc9cTnQMJVmL1w&#10;E+pnJmH+8m1s6Y+/EUKIAKPCYGCdzc2yJucXVS7z+gKXCiEECOFhq0rIR/vYTOk1si9xnRvzCium&#10;9unazNaicQa3mo3UYjJgyF3/cHKISIKsuiwRD/6Jv9sjBivSUuJEg6xkJCfafqrabayd/3V0f3LO&#10;hfVAYcUfdqvpfChMM6qKJOpllHPO4lpk0+Vrc2hKl/vI2AlTicWs0n0Hytmff25jc74ZBYUxDqiw&#10;JtpecnsDr4QXhrTW7hPhzQpCKeLt5jfi21+AuPaDaWqyHd+/d+/f7Jx/N1npCQCWonefNlwe+BqO&#10;jR88azaqixFxN65b0PHhslDqwaDWotLp/fCX+Ru2WlPjPzQZlEsMqpIMJEopwQHJQ4EMhCuMCoWx&#10;0JwAyUOfgyOkxLa3W02Pqs1u31ZU6nwtvMirmytQHSEGFRlp8aJpwzTUz0yaFrWor02AeI2xI7hQ&#10;S8qcs+1W0yAoTDeoTBDlUuoPaiyuXSO6fG0Ozej+IHny9R+JlKDlDi9bsmwbW/j9M2CMcqC5tCfY&#10;nna4fO9GJeyoy9iRhBLE2cxvmFvdAXOrO1iFw4OZn4047CFX3/M+0lPi5c55G+iWeev3q6oyO/xR&#10;7V0Sq13ihNPtf9TeJPPN8BKCT/vvg0CCha3bso+53H7aoM8IktjxXrJo5Q6a0OEeunlHHnvmic+p&#10;yahKUKrZrKazc3KLF3Kdp4atuqwWi/to6wwxGtVpe5dsWZ2/Ygvt2q6RcDi9hz2ob/cWyMktBqna&#10;CFKn1lGZrZGsRtP0zI3b8xbZbabuYFSTgGjaMA3l69bCuWkxcpf8iAS7WUKCQ6HcZFR7G5oPW+Hx&#10;+O8Lu5khpsycesQUmlOYdb88h+VTnoI/oMHp9vPiMidbuX5PeaPslP5MYXlVSk1tAyNPHtXWmtCE&#10;xkBIxPwtfb7gdUUljvXmZPu3BpX1AqggBHzJj09iW04BS4gzk1F3XYJm5zwGZFyP8RNnnWx5TmnG&#10;jP8BrQaMBtAeH467BQ3aNCCUUfbntKcBCQ6YpKqyfpZmWT/kF1au8fkCVwkuZDhOhqA6FfPfscoc&#10;jurdQUK0YFBr+tvCTd+t/PkH7F/2hkiKt6J/z5a49PY3j1X02nNcLDQkfBvX7agx425G7y7NZO72&#10;A2z39rzdBlX5X/ij2i9Mqh/OXNd5fFml+3drStxblNJI2lQe/legem6I/J0DgMLoAGOLW5Z4vIHR&#10;4SyKVRmBUPtFCTMalOVFqz6c5tj4ATq3acDXbs6tW4fEqGLBd4+j1XmPo6zSjYzuD9JGfUeiScO0&#10;m1VVcYet3LyO831NS3l4QwlS6lpQr+fx+O8qKXfN3LIrf4exxYXz7FbTWxazcURqkv1KKeV5APoS&#10;gt6Q8rykBNtgs0kdZU6J+9LY4o61+wvKNzhcvlc1TW8ZtciL3D8nhDefug475rwst6/fzTat2bXf&#10;ZFQjW/qRQPy6LGw558JaVumeYU1PeF9hrBEAAZDw2CEHjR3JQcABDYySsw0t+i9wefzPhhU5Ucex&#10;IwAoRoO6tmTNO995t05El3aNeIXDc8QD1858FitX70Jcu0aIb90A8XbzO4TWKXFEtMWcQEru8vgf&#10;MjS/fbnBwAaEvxOZHw6eN0L9IqQgQH1Lsv2NohLHAr1amanNhkzkHpSQklJGkZxgeymjW3Okdm0J&#10;Xef4+q27j3hwUONIS7bLrLREJCfafqSUcESU2VohI21QwkpN/fzCyuWWRNs7BpV1g4QVMANIBhAP&#10;xmiyQWUXmbKSJxcWO5YGg1oPhBIA0Oprfaouuf6dxDTL04CX35+B0S9+B1ACm82sWMwG3WI2Nssr&#10;LF+hazwJ1ZXaj3U3/Z8iNAtUPwB4wb6gAQAAIABJREFUOEYDNJRJ5LeEOMuEolVv/2psMQwtm2Rg&#10;w5oclpiZKLMzEsXG3z4G0BQPjL0Xb4+94SSKcWoxfuIvePTOtwDko/XAS1Fc5qJlewpJ667N+Y69&#10;ReA5nyK1y/2DnG7fQ5rOBwouQgeG/L7ZQYuR430PRR5mJByXo9ptpldcJc7RcPuYdP/ECWmK3kOG&#10;YtmUp47zqQ+lQZ9HqKoyQQnptCevdLWu6bXdbYvsrNLM1IRLvf7gTELAKta/X8cKfVlI6fIfqjAq&#10;TEa1w/788vWc88gOd21SqEWPIR5WQsEU5lYV9qvRoPxBCdneoF5yscvjd1lMBuoPaPEl5a5GnIsu&#10;QU2/SNNFdykEUJ2lp7YLsogLh6SM0tQk+4BAUJ8nhGDZmUk8Ic6CpT8++ZfSN+0/iljMBkkIab49&#10;p2BTwK8ZQGvd/xyEKAZVuUfn/AMATOz+7NgrJJ4i/LF0K24eMRHFZS4QAmZQFW61GAcWlzlnVxWz&#10;rd1u+MFE7plI4FdooRqyxIY2Nw/SzhVGQQiBpkd1b01LSMQVjv6N+UNASqoobMfg87t0DAQ1/8bt&#10;echd8vpRD0zrej9VFCYoIa3yiys3Cy5olNJ2tPNHj51IUD1hjHpVlf1qNKh/EEK2189KKtI07lIY&#10;JYGgHldc5mzIuegc1PSLNV30PMLY+atzR48dQShl6SlxF3t9gV+FkCw50cbTkuOw8udnjthw0ngo&#10;br6yD754/R0C2KSxRZs/AgHt3IOUitqMoYhywwEohBIYVOVPxuivCqNrkxNtefF2S0V5pUdLTrRa&#10;cw+UZeg6bxMI6ufqXFzAdW4PNajGvXj0fg+dV4OUqs1q+sKdV3oruKDS/ZNofs5j2LXg1SMebGwx&#10;DOf2bo1fv/iNgjBhbF5vaiCgDf4bsofaGTVvUkpBCPYBpNRgUPyBgGYhlGQKIdPD1zmktEZcCo9t&#10;nRW574tGDx/UvLDE4co9UIbZX8dih4+VWKGA04DR91yKq4a/ix+mLIW71KkH462K1x/c1aR+6lm7&#10;95fM1zWeDkI0hOId6hK4fbKIRFNHHiyRyYgLLliAiwuLy1wXGlsMW200qJ+ZjOr3oKSEgGDDry+A&#10;NMxj6WnxcvOOPJHc+T4YVIbmjTKw8PvHT6JIJ4eBN7yKlRv3wrF1H6bPWY/ULi1oSVkG2TL7RZ7a&#10;5X4BEDBGM2wW4//5Wgy7tbTC1VEKCYRSXkYm6EjihhN539TcJZaSuz2Bx1KykjY4XL5JpNGtCozt&#10;9GVrdmHZmp3o3aX5CWpGBBn1pnaV+Y4n8e2vQMnqtwVJvIaB0Q229IQP3B4+HEBoc6K2ga7Vu80S&#10;AOc6t3GdXxUIaFeBAI7tPiml1MOrPAWQCF9/oLrSuHJQnNSRCB0YWsAGARgsZuN/i3IK5sGvMfim&#10;8r38Tni31j0FboxqBvRpjXP+72XkbdkHOA/wQL1mSiCozUlNst9QUu76RnDB6riQjBCZd4HqxSUL&#10;/39EuanxfV3nBBIEpGrHPlphoIjeCPm7izwS+snaek83P+cx7Jw/VSC7BwMh22xx5jfdnsAj4Tij&#10;yNj5q3s5euxENjJ0zoWFc3GlP6BfSQjg3O6TEpKHf0apWgtHYoVC82fdxk7oOxoA1Wo2fFW4M/9X&#10;uH1MatM5a3rbUZW5T165DT/9thqJHfsRhVFpNqlj8gorlobvCVnLtkRbahQAXApJAgGtB4AehBK4&#10;PAEAZTqklHkF5UxC0ijZozfB6qrMcAipqgalrHPbhiMrslPgcPnk82///JfKDACMvnsQ1m/bj8SO&#10;zUAJhdmsvplfWDlYiBrKbO1kr/YUCa07hGAAGgBo4POFlXcR/m/1c5Id5j6vVg6r30cshafyGuyM&#10;JOZydprwwwf3oVmr+oDHj2BRhe72BJSiUue2rLTEnorC9uH0SBRwMNGuaBHFBiBEl0LwQEDr6nT7&#10;3l2zOXebJdE20WRSe4fnCq4wKuZO+oSUV3oY55KWVrgQMhV3x+hXJp9EkU487345F0A/AEBeYQXM&#10;RpWS7FS28Pv3CGM04lZEGKP9rJmJn2zLKdjmcPneDAa0jlJIHuVaFtrQOH6uZUejhsuDFAIVTu8X&#10;9TISOqUmx+m2ppmK1WLEZbcfPoXmceckOgx89+7dmDZ7DZp3aiL6D+yES87tMEo1KAcgDnEr+itq&#10;uhNF4nAI0aWUuhRSCi6IFFKVQihSCERdf47DuxceiepdbUCHkAaDUd3Vp0vTEf0GdkbT7s2FlBJf&#10;vHbHsXdODMz/32h0PKsNpFwGmfeVHixxsqL88klJCda7wvVpWHhn+u/O95GFV+gVuq5KWMFhABgI&#10;CZlnKAnFXYT+FvosvLON6jidvz93yJA7UVDTIcTRxUhOtEHKbWjeLEtcNKAjxtx7+RiDQcmBhApA&#10;r2UMzxHHDkJjRwghiBRSiRo7Iqw0Rdzr6j52CNEhpGowKPt6dGzyYMferdCgR0vx/ldz8dKjVx21&#10;0bdd0w879xSiYv0sUZJXyvbtK1lmtRhfR+gaRsfU1s71rqYLOA89eyUPySsUKaUqhKBSSBmWXUd1&#10;1svaPjuiLUIgjCIx3jJ8zebc0h17ilhRqVN++dPR6yE9O2IIFq3cgeE3DhBl69bQvGXrFphM6s+I&#10;pDav/T14pHVHJH408hJHeU5GyxVRjkn4fUyZOQnEFJrTiF3zX0Gfi7oCTi9Q6dYDQV3x+gO5TRum&#10;9TYa1ZzTVKkBDj/B0PDCTtc1nuT1Bu4oLHYsNbYYttYeZ3lSUVhrwCwJwCklYsvsF4EGg1h8+250&#10;+py1aHHuY7joltexZecB3PDghydXumPkuvs/wKbt+3HJrW+gzflP4P0v5xJ7u7YUDW5mW+e8CEqI&#10;IAAHbFJVWLs4u3msocWwDSVlroUeb+A2XefxUQ9iehIUmWgOThKg5BdVTu3UpkFCg6xk3W4zU7vN&#10;FKqNccI5eWFnF/XvgDGv/QSn2yfXbMplsxdvcack2odSpconPuIKU1vf+OrvhsYPQyQZR81XZFc9&#10;tCCtXozW3r1NSEVRWbB+ZtIVqzflujduz2MOt0/2vOI5XD2o+9/ukxg1WT/refS9ahzufforfP3Z&#10;wxz5Zaw0v3xiSqLtasaogJBK2DJP6nCvHJ7qhXBkLq5Wdg73t2N3ba5qK6FEtmySgaYN0hBnMx/1&#10;wOVTnkLT/qPg8QXkktU72Rsf/xpIS7LfykJjRzlOY4ccZuyELFrHMnakVJjKZFZ64pD12/ZX5Owr&#10;ZhVOj/zg63l4bPih6YoPR3ZGIqTMQYcuTfnYkVfCufGDx0wmw2pIGFAzcURtN0TC35bRiuzBsiMs&#10;e12fHdGLfh0Ai7OZxhXvL53s2VfCgjs/5sEKF/7vsp61kv3W//TF1p35SO/WDfX7dEb9zKRHFYVp&#10;f+O6Hyx/tcWx+kUP+jxa1mi5BABqMCh5iChWsQKbJ4WYQnOasfTHJ9FlUHeAUvhdXt3n1xSn25/f&#10;p0uz3iaTYetBSs2xPeT+eQ5WbCJZ0QQI0YUQMhDQOrnc/uf3F5RvNLXsMd9uMz2sMNomfDynlIjs&#10;zCTsWLyF/rpgIxtw/av0j2VbyeV3vIWWA0ajUd+RONWDlj+aNA+Z3R9Eg94jMGjoG5i3fBsZeONr&#10;9Jf5G9iWuetoRlq8pIQISHBCCBSFtrdajSONLfouOlBUsd7p9j+jBfV24YxlkfTLkaxlJ0uRiSby&#10;IAgnCdAbLl65Y/KWOR+h4M8JIs5mJo2zU9Dt8rEnrAGHpG0+CWz+fRycbj9cm7fzihKHUlBcOTsh&#10;zvIgoeFdvmN/QB/5VfsFaSTtemR3mTGVIT0l/oqCosrNZeUupTKvlDtdfvTp0qyOPXBsnPL5HY8D&#10;V1zYFas27MGilTswb9kbHFwoXl/wh+zMpH4Go1ICKVVEUqyHrDUnT0uvOxIAKCGV45+41v/+Czej&#10;b/fauZruXjge/oAG19b9vKTEoRQUOxYnxFvvDgfJnzpjB6geO+GaM4lxliF5BeVrykocint3IXe5&#10;fBj78BW1bCYwd9JjaHL2KJRWuPHul3Npk7Mf5S2bZAxRDUp52MKrIWSxqW5DbeSvm+y1nTuilRk1&#10;zm7+0rFx7ZMo/hZnXdiVv/7fWfjPVf3wwsj/1KqRrz/5f9i+pxBFBeVi/4EylpNbvCPOZh4Vtpjx&#10;KIvbiRwDhyhpdrv5c4NBuf8gF7wY/zAxheY0ZM3M59CyUxNAAh63T3e6fMqevNKSwed37hPaqZEq&#10;qgsinm5KDVBzRzAiQ2THmUNKXXDB/P5gf4fL90Z+ceVGY4thq2x28wuqovRljNqhhDKlARANspLl&#10;z//9lubsK2YFxZXs4lvfoL2vfB4JHe6pUVn9vS/n/KNCTp75Z9X7flePQ3z74eh95fMYO2EaLXd4&#10;WH5xJZv52SSakRovEclQxZhQGI0zGJSzbXHmFwzNh63JK6xY73L7xwcCWl/BBY2yxoT6LXIP1Nx1&#10;PRWQCKej9QW0gba2V00gSddg/Zx19KVRV2HVz2Nx0c2vnZgzk3AnnOSe6NAqG1L+gZH3Xapjby4t&#10;35n/dmK89VlCqwKN65rV6nhR0yecEC1smUFmavwlpRWuWV6nV0HuIh3lB9CpTQNMeOYfT9ARju49&#10;c3n0zovx57RnsHnHAazdvA8o+Z/u9vgVh8u3tFuHxm0sFuNUEtmsCFlrcJLul9ogo14h10UAisJW&#10;oeEtQMNb2MoNe2v9Y80bpQN8Jhb88ITOd++nZTvzP0pKsI45ZOz880pe9dgJPcc0CKkwhSE5wXaF&#10;y+Ofpnv8CvJ+1OHbjD7dmuOqi+tm2dyzaDxcHj/KKjwiv6iS7dlfuj8tJe48RWWVR9jU/Gflj7hd&#10;ha6BBKDabeYvnJum3zJv2edoPfBxUlLuwuc/LMGPH95Xpx9v0TgDOFCIay7tyfWcpaR8/c4JVovx&#10;B4QSI53IzdzoOVEglBlStVpMk12btgx1V3qDqK4pFuMkEFNoTlO2//Eyzu3fHuASHq9fLyl3sZUb&#10;9lQ+P2JIb4vFOBOhwc1PY6UmQkSxCVFttZFRyg0NBLSubrd/TGmFa9HvizZtNTdMm2K3mh5UFNbZ&#10;ajZaAUVEaigYVCbO6dUKlRt2k4Uz/mTmVnco8e2Hs3HvzqDJne8jmT0exOA73sLOvUXQdI53v5iD&#10;lRv2/G0BJn47H6UVLmzcth//ufsdZPV4CMmd7yMPPjeJxrcfzkwt71AWzVzJHBv3kv49W8GgMkEI&#10;Cdd8UIXVYrQrCusWZzM/bG6aMe2PpVu3lpW7F7jd/jHBoNZZcEGilJhQkHf12I52FTmVIKjO6KVA&#10;Su7xBh5Mbph2m9owjXc4f4wCegl+/W31iTl7tYXmpI6LFVOfRvsLn8TS1bvQ/9oLBDwLSfmOA2OT&#10;4q2jKaUkvOOnhdr8jy1OojMBCUipQUpVNSpFWekJ/QpLHbMClW4F+V/rUuZg+JN34s9pT5/gJh2W&#10;U+2ePmHcP/R8fPHjYgDNgRKnruuc+fxaqXfrliHxcZbhisoc4Y0sEr5fQkrDqWGxiRT4jFwvASmD&#10;ENJIGUVKou2j5CQ74uMs0uMN1PpHV0x9Gt0vfxavfjQLlw+7VMC9iZTtyn8xMc46osbY+WeVvMOP&#10;HYNSmpEaP6DS6Z0WcPkUFE7SpfTgugceOWpGwCPRtnk9SF8AAYeXBzVd8Qe0dQ3rJfcxGNQDUZua&#10;EctdqG0nlugFP8KKHKOU0vg4y4uuzatv/XHWNNwx+lMSCOrS5w+iR6cmdT7J1IkPoPk5XbF9dwEa&#10;97sMg+8YhPWznrvObDbOB2CAlMETsO6JVlB1SEkJJSwhzvKKZ+vqa+LbtwVUZkB1FrvjdNoYdeFf&#10;80A4U3nouUmY8NEvoEYVSfFW1qppJl/8w0RYW1/4vtcfHC5FVX2J6Fz1Z8J1j84uAkTy5h+UgpQS&#10;AqbQ/ZSQTQZVWW00KCvMJsP2R4ZduO+he98PQGUw10uGQVVgMRtgNKho16IeZnz6MEAHMVPzLAQ1&#10;HVICqhL6WU3noJTCYjYcshz2eAMEAJSq74a636Aq8O84AMhf+JA738a6LfvgD+rw+gIIBnX4DpQB&#10;Oseb791jnPDp7w083kALf1DrrWm8mxCyHeeingi5/qBK3lD2FVIlb+3S7p5qRO94UcYoMtMSerk8&#10;/hXBoK5oOtfj7Ga8Pub/MPTqfsftpPX7jKCqwgSlpMPevNI1usZrmwY3Om3zIK8/+AshoBXr3xfH&#10;0p5m/UfBZjXBZjVi8eRfKeo1FOmZSZeWV3q+0DQ9CTWz7ZyI9NoR95hIPIVAKKWrCkJgMRt+79Aq&#10;+6ade4qLy8qdCvZ9p0vpR/fLn8Wq6WPrfLKm/UcRazht87acgo0Bv2asa9pmo0EZrun8QwIwfgal&#10;bf4reg15HsuXboElyY7kRBvdv3SWNLfqK7u0a5S+Yev+MR5fYLjgIpK9NDqlcrSP3omeHw6em4HQ&#10;/RTZbAEIgaqw0vg481CH0zdD8wYo8jeItz97HQ8MPb9OJ2t3wZjQ2LEYMeeb2RQNs0RmeuIFpRWu&#10;r7SgnoaQdZrjHx074IBUQQjMJsO8Vk0zb8zJLc53OjwK9n+pf/TNPLz60S/IWTj+mE7c7+oXsejn&#10;5YDNDHNKnGK3mfWWTTKSV2/c+5XXH7w43CYNkZiQ6pTDwPGWP/R7EqEyDAwAUVWlLCnBekdRXukU&#10;FE5C6/MeJ4GgLgnBMcveoM8I+AM6JCRNT44TF5/TwfDul3N/8fkC5wHgYTmPNc3ywQoqB6AyhQXi&#10;7ebh5XuLPkOlg6FBJmeqchnn4uew5eZIm4gRpY8qCit8/J5BLQpKHK7cvFja5uNBzEJzmjPh6evx&#10;yRt3QlUYuJB8X34ZlXIvPNvz7omzmUcTSmhYmTmWjDinIgf7MtNwTAaJxNxASl0IIbWgXj8Q0C52&#10;efxPllW6p+cXV24Y+eJ320wN0+ZaslPeMqjK3ZTSi+1WczuF0RSrxWgM/SLhMjSBcQBcyuoXATgl&#10;RFBa8wUCLqO+C8jwsZIjVAgMdpvJwBSaEmcztWOUXmI0qvdY6qe8bWqYNvfRF7/blldYsb6s0j3D&#10;7faPCQS0CzVNryeEiM4yE519hUZNuNH9cbpQo3o35wJFZc4prZtlpTTMTtET4i1UYRSjXv7+uJ5U&#10;CgkhJASXFPKgApSHjpGD/xZRXlhV3x8j3Ts2gRACgkvc8+QdAt4A83gDM9q3zG5vtRgnUUpD93f1&#10;AqW6fce2C1+zwnrY6hm+HqpqUAoS4623ercuvNDh8hUHghpDfrkOWHD5sAl/S5kJN5mI0DWIPIMO&#10;1/+RhtXs//CCVAKsKhbqX8LyKU/h7P7tUS8jEfUzk8Ttox6VnAvm9viLXOWuB5rUT+1otZo+YQpz&#10;hi2fkXu0ZrHE4/sciFhgIr8ZUSA4pIxYCBgIUSijMBrVFXE204jObRu0LK/wzNBKHRT5mwXgx9ot&#10;++p88kvO7YBAUENA0/HqRw8LePzM5fb93rF1/fY2m+mLsLVGOch6FW7tCRo7kKpqUIqT4q13+rb9&#10;NMDl9uUHNV3BgVIdAD7+buExL+gBYNHkJ9C6X1tAZfB5A7rPH2QlZc4y77Z5lyTGW+5TDUpx2FoT&#10;cUWu3ng5tnsg+poDIYVVC19rhTJKbDbTxx1b12/lcPmmwOVjZ1/zIoSUkguBzLSEY5A6xLWX9gxd&#10;94AuistcdM6SzUHftokD7Tbz+4RSFr73taiY3FC7ay9f6F3IG0SLzIkmk2F50wapHZ0u32eo9NCk&#10;Ti1gMhthMqrRY+Dg80W7Wlah6ZxwLkDpvyEi8MQTq0NzBnD7tWcDANJ6j4CiMNF64BMEwkfc3sAr&#10;qUlx+8sqXN9wLhTULMB5uu3k/xUhOaIX9DUrF1fVWJAShAtuAtBI13kjAAMIDR1S6fRAYcyZe6Ds&#10;gLnVncWapperKqswGtT8oKaXpSbZnZQSV2m5y+UPaIGQW1jN+VFKqcTZzMaEOEucrgt7SYXLbjKo&#10;SUKITN44Pcmg3Jn07c8rUgHU0zmPj2xqyUPTlfKo9tOwXDWLH0bkPf3nwujq3ZoW1DPXbdn3k3/7&#10;f8/uNeR5kVdQTnRei3yudUDTuWSMQgBOIaUa9j8L7S4erj+r3QgYJBRCCMxmQwkXAvI4+Ex/+3ao&#10;QnaTsx9F946NgYrJPJgyjLm9gXzP/tIbsto2+KDS6R3tD2iDBBdq+DAZVnCBaEtd7YksPqtT1yIk&#10;m6KwfRaz4aPenZu+v+DPHZVAMal0+oiQkiMrCd07PYTpnzz8t+UlINJiNoJSUimEFECVYnn0/gdU&#10;QggS7OZCd9hFyfu3W3L6sfD7UAZAdt7j+OSTX2FJS+BOt49A59Qf1Ld4CsqHtenW/Kn8osobvb7A&#10;TToX7YUIK8MhoueW2sXVRVt4qt9Xx8RUX59qCzlCBgvGqJsxutpkVH+Lt1tm7Vv6+jqtyVAENQ4h&#10;BEPlDg5sQLsLx+Cz8bfXuT9effxaAEC9Xg/j0Tsvxqi7HuRaUn/m82nF7gPlt2a3yv6w3OF53B/Q&#10;Lv2LsVNXt9zDjp2w5SnPYjb8t33L7PdXrN9dCpTC7Q1QzoWOjCT07vUClv3099zMDsfWOS+h0yVP&#10;Y93mXBAC7vT4KbBTujxnv9eve/P//bl+z8hAUL9N13la1D1wPGWPZEdjjFLdYGA/pCbHvbFv496V&#10;/nop4EIweKbwi8+5HZ9NXozcJa8j9zjIPf6JazHg+lewYm0OAkGIolInnfLbajHkyhfuzWjTYG5Z&#10;hfstTefZ4TbWdZ6MuLQDYRduVVXKbRbjMxUb3n83kPIIhJCKlL/o6d0eoAlxFphNhopcXymEkAyQ&#10;+hGfy1JKyNA4adYw3edw+ZBXWPFv2pc5YcQUmjMIk0kNrXopkeddf7GcO2cNq6RkUkZawt7iUueP&#10;mqZnIBQsqOD0dE+qLdHWiuoCctUZ1Gq8wsoEBUA1occBiNOCemsQwO2p3tDaX1AeehN+oDvdvkNO&#10;LCXgcPngcFV/FgzqVR/qQX5Qj8uQsnXow6W68nZ09evT0wpTO0LXRgUhQb8/2M/S6s4vl0+ZcjOg&#10;yQZ96uaGcjS6d2gsZ3w6jQBkd3KntiMcLu9jQso0SChCHN57jFACSigIQZndZno7Z8Hs5cBatBzw&#10;uCg+Tu3avXA8FvZsCaRcC51z7vEGCDgnnIvF3q05l9bv3bFjhdMzNBDUL+a6aCGEqJ7Dw1ETONi6&#10;ESVC1L806v9BCAFl1K0qbKHFbJjctV2jyXMWb/Z4/UEIIdiND7/MN2zdJwkBRg8fhKcfGHxMcj55&#10;/+Vy6N3vEFBSlFI/9a5Kp2ecELLeX/Y/IaCUAgQOq8X42Vdv3jll6u9r8fuiTTxn6zE157Rk29yX&#10;8P5XczH5l5WY9+1oCfTgeqN0CoAIIQocLt94sfvT17J7j+jhdPkGBTV9gM5Feylk3CF9fPh7p5pq&#10;hSU0P0XiCQ76DqUEhJByhdHtCqMrzWbD/NSkuD+3zpl6QGvSE2ZTRJ8Aq3B4BJxeDlYfL0x4AU/e&#10;f/kx9ceB5W/i8Vf7ACldoHPBHW4fgabTgKYv927dP7hBn9btyh3eoYGAdgkXolWUa94xjR2ElDaP&#10;qrBFJqP6Q6c2Db6fv3izK6jpkEKyq+95j2/anic4F7ht2IV4ZfQ1xyTn4Vj3y3N47u1pmDhpPpIT&#10;baLbsLcw8491is+vlXkq3I/3PavNK5t2HLjeH9Cu0XTeg3NhrlJuqlcB1cVTjyw7gQSt/kvomqsK&#10;22A0qD8nJ9om7Vm1c2vAZgY0zpxun+BccNivxMZtedgx7+XjKvcfkx5Dryuex67cIhhURTz39s8E&#10;Hi9xuLw/devQaM6Wnfn3+/zaHZqmNzxo3+lwslY/e8P/EkLAFFZiMalftmuZPX71xr1FAOAPaFRw&#10;rhNyCTpd0l2snfksCCFL7O3ufsfrC94phTQeaR6jjIJS6rRbjU/d98zXmqZxSik5JpflGCHOzIXR&#10;v5zULvejZ6cmmP7JQyANb1Xi4y1680bpqZt2HJjsD2j9wz7o5AyMq6kLEbPw4XLGi6rvHG7zvTrI&#10;9K9/+3DHRbvI1TjihPh2ny5EX4tIVi9qNhtmPXDr+YODGtd+nr3muLhoRLh82ARce2kPXD+4N0j2&#10;Tbj+P30tC1fuaONwerONBiVFVZV4zjkDAMYo17lweryB8qQEW0HLJhmb5s7f4LxoYGeUlrtQUu46&#10;aoXvuvLc29Pw4TfzcPcN56BF4wzc/8w3tGTNBqR36yiK9pdi+jePKnc8/nlPnz/YN6jp3XRdtCEE&#10;9TRdxEPK6jVKVJ296FtZUagGkGJKkGswKCtVha1ISbIv3jlv3X5zq4bo0bExFqzYrjRrlMYLix3S&#10;7fajXatsbPp93HGR76ufluKmK/sAaAnSuDfeePI69c1Pfm9f4fDUNxqVNIWxeF3nKgBQSgWlxOXy&#10;+Evj7eb8+plJW1cs3VLWsWtzON0+aBpH3vI3j0u7Tlcefn4Svp+xEgdWTMcfS3/GrSM/JvsLKqjY&#10;/SlP7/YgiosqgLwl6HzJjVn7C8o7BjXeWdP1TpyLJlIiDQRpmsaNkbqAEar0mPCmSuRzRaE6QEoI&#10;QRklpEhR2DaF0Y0GVdnWrFHalmU/fVGC5C6Iy0pGcoIVexZNJrTJAJqcYJMN6yWLAb3a4tUxL2HI&#10;XUMx5aP7j2tffPD1Hxj33gzM/+5xNK2fgpQu99OytTuQ0b21KMwrhSfnE9bi3Me7u73+flFjJ1vT&#10;RUKtxg6jOggppgT7DKqyUlXZiqQE2+KcBWtyTS0bo1uHRli8bJvSpEkG3723SMLpRZe+bbFmxrPH&#10;Vc4j0e2ysVg1fwMQb0Wzpplk144DtHfv1nzFuhyI3WvR/JwLG5dWuPoHNd5T0/SOEmgkhEznXERZ&#10;1hDphar7gSC0qaMwWi6ELDCoykZVZctsFtPyvOVv/Eka3oL69VKwf80umtK2AUpWvyNWrMvBdQ98&#10;iDeevA5DLux6QuVuPfBxtGtPxUE4AAAcKklEQVSZje/fvQfmVneyzm0b8OVrcnDtZT1tvy/adEEg&#10;oF0W1HhvKWUDnQtzlYSkppyUEjBKdysKXW0yqtPbtcyesWjZ1op2rRtgW06B0qdbc72swg2X24eU&#10;JDs0jcNkVNGicTq++eQ3dDq7fYO9eaUdFUbTDQbFFgzqZkKINKjM4/YGnIrCCju0yl49b8mWUuzb&#10;BSmXgNS7Ecj/5oT2z7+BmIXmDKRkzTsoqv9sKC7NcoWuWY2Ky+Mv8W//7zn2tne/6fb6H5JCAoTo&#10;AJQz0AWtNhzqplZNqAL04ZWdmu4Xh+NIn/+VVexMtrz8NRELVCR7jEIohd1qGufctPLJuUvqoaTc&#10;RfhxdjkrKXdh1ca9SIy3AlzQskq3VwixSki5qrSo8tArIQGT3QwpJDzeAKBzWlruEv6ABs6P/+Za&#10;xALyU7IdZpMR99w0QLBbB+KdL+ZQCEE27zigB4L6EofDuwQeP1bOe0m5/oGP0rz+YKIUsmFBSWVC&#10;YpzVaDAoNgCqENJT7nC7DYoSzEiLP+DzBwvqpSdWrpr+SUWw/rlQTSpSEu0AdAqA5B4o4xBS37Ut&#10;D6MeGoxOrRvi+sG9jpt830xbFp52CCTvRbftLtSEEGuElGtKCw/X/xKqxQRIwOfXAI1Tp9sntHCF&#10;+X87bz51PQDgstvfxKRpy7FvX4kkqsLbXTAGIXc+SYDdXBciPxDU810OzyzoHCichO6XP5tQVOqI&#10;DwT1+OREW8r+/PJEl8dvsFtNqkFlqtevBXzegG42q7xxdmpZaYWrBIR4MlLiKtfOfM7J2AA92Lgx&#10;pM6RkhoXuj7YBYjOjBICn18Tlw17WEKCl1a4sGzWaowbeSVexRpM+WjNce+L4TcOAADcMiIJQkg8&#10;esdFwmi4DC99OJNCSvLznHU8ENSWO5ze5fD4wYu/Za3PezzN4w0kAmiQX1yZlBBnMRoNqg2AQUjp&#10;rqj0uBVGg5npCfleXzA/Kz3BsWbGhPJg9uVQTGpoHgGnAMiBwkqBEoe+u7ACz4y/HalJdtx3y8Dj&#10;LueRWDV9LG4d+TFSEm14bcwECRh5aXl2yLICj+BC7HE4fXuEzj/H/p/Q84pRyXv2lybYrMasvILy&#10;LEVhRrvVZCWEWAAEPd6A0+31B7Mzk8o5F7lxNnPlJ68MLTnrgic54iwwGsNWNwmmcyFzcz4R6alx&#10;6HvVOGRnJmHPotcw5MITlH4/iokvDcUrH/wCUu9G2BJtvLDYQSRAA0HdHQhoP3kKK356/PFrDN/+&#10;vDwjENSbFpU6M+NsZqPJqNoJIXC5fS6rxVhgUJW93To02jdl0nwv6iXD79cAIZnL4xc2q0lftGI7&#10;2reuj31L38A+hBK6SEjsL6gANE51ne8TQuwrLXPWjJqRABhFcnIc/AEN0AUFloovf1qCho0ykJt/&#10;wrvojCem0JyhrJz2DAbd9iZmzdsAALrD5aNSSkHSrns4JTtldYXT+ynXeagI15nvgvZ3OLJ719Fi&#10;Vo70+b9XaTkcNS1kUmoAVEVlrqR46y3FhRVTgFUorTiHCCnl8e61ZT89BU0biy05Bbji8l5i4/Y8&#10;CCGpjFjeDlGfQjGwQghZVOqQ55zbQcyfugzZnZri6QcH484TZCFY98vzAIB3xu7G0FGfwmRURZee&#10;LfHV1GWQoYx+BJDYu79Up5Tke7yBfCnlZkiEsvOFBREiFKelc4FKhxcGgwIhJQAPCcevIBDURedB&#10;Z4mHh12Em299A++9Mxz33nweXh096bjL9esXj6C/PwgAGH3fZeKnWSsP7f/ohYAM7aAKKaXD5ZU9&#10;+7cXKxZsRHy9FLz25P/hjv9757i38XQkOq5JAmh90bv4fsQV4oOv52HW/Cz4/RoRkQK7oVuD61xU&#10;EkIq3Z4AKCHQ9FDCOE3noZRVXAAk9G+5wwOXJ4B4uxmcC2zanofQQl6SSCygxxsQmT0ekv16tOBe&#10;XxAVDg+uv7wXrru8WiG+sP/UE94XS34Ixal8Nr4AN42YiMzUeJGVloBx702HkJJCgkBKrNu8jxNC&#10;Cjy+YIGUckto7FQnzRNCQkgJXQhUOLwwqCy8m+8AQjF1CGpcdLy4r7hpSG+MfHAixr8zHI/eeTGe&#10;fXjGCZfzcHz+2rCq9yNe+BZvPHmdfPDZb/iCFfVRVuEmsspDwC2klGVCirJKpzdHhOeIQFCvGn6a&#10;Hgolcbv9AAHi7Wbs2luMSMIJKaTsetlYcU6f1nze/0bjoltex29fjvzHZe7XvUXV+/a9nsey5dul&#10;yW7m23cXVMnr82tBTRf7PN7APiklNC0U6kJAoHMBry8InYuIRY5BAqUVbvHMI0P4dzNXAQAqN7yP&#10;6HJJuxa8iiZnP4p+3euBDTlL5OaXEilBUZUTgKD6feg5UlruFg/dPUhMePprjHt3BnKXHl8L/7+V&#10;2OLqDKfLoGeQX1wJs0lFnM1M1i/aRA1ZyTwrLaFjflHl/4JBrRVCQaL/dhe0GP8c0akweVipoSaj&#10;urRRdsr1e/NKc/2FFazb2e14cZkTnEs0yk7Gkr9Zr6E2/LF0Kwb0aQ0g5LKycv0elFW6IQEkxVvR&#10;tX0j3HfzeQCA3xZuwkX925+wthyN97+ai3tuOg8z/liHSwcMhpR70eXSZ1BY4iReX4AQQuBweonV&#10;YoSqMgChRZnb4wdjDHarUQoJabMY0bppptyTV4p4uxnn922HnH3FeGnUVWjaMO0flWn+8q04p1eo&#10;/9/5fDaWrc1BcakTEoDdakTntg1x85VnwW4zY96yrbj6kroVIowBvP7xr3hk2EUIBDUYU/4P0vED&#10;rr73PSxfk0MCmg6vL0jibGZUODzEH9BgNqpQFIZAUEcwqMFgUJCcaJMOlw9GgyJNRgMa1UuW48dc&#10;i7O6NseY8T/ih1mrQCnB1In3o1XTrJMt8iF88t1C3H7t2Vi+Nge9Ol8CKbeh62VjUVDsOMLYIURK&#10;KV0ePxglsFtNUggprVYjWjbJlBu35SE1yY6enZqgrNKNcSOvRLuW9U+2mIfluxkr8NrEX8FFKEmm&#10;2+NH88bp2LT9AKlweKAojDicXsIYhdlkACGhGFR/QIPPryEx3iqFELBajDLBbpGbZ48DIQn4Y+ky&#10;DLjoKfw6fexJnRcPx+A73kLfbi3w6F0XQ0qJ1gOfQGm5i2g6J063j1jMRhhUBYQAXl8QBpVJSilS&#10;kmxi57xXQAjB46/+gG9/Xo69i49uZZq3bCvO7d0aUkr8938LsHnHAWzZmQ9FoejUpiF6d26KvQdK&#10;sWtvEYZe3Q+d2zb8B3rh30Ns0fovoXG/kWjWMB2/fzUStMlQJTXJrj929yDDM29Oec/jCwwLu6BF&#10;sqAhptjEOAEcHLekQ0qVUgqrxfiKa/OHoxv3HYm8wgpF2/WJft/TX2HyLytRtOrtk9vqGDFixIgR&#10;I8YpTawOzb+EPYteg6ZzEHIhpF/TNY2zpat3Bd0Hyu5ITrBdp6hKZThffShX/ZlVsybGySdklaku&#10;oikQqqCdl5YSN9BV7hotpYTXH6RcCB22K+H2BmLKTIwYMWLEiBHjqLCT3YAY/xx7N81BrytuQbnH&#10;D5NRlZUuLynflc+E3bKxddPMr5weX0udi1bhRacOQlgstibGMRJtlUF14D+hFrNx0oDebQbt2V+y&#10;NeD0KtMXbBJcCGk0qGjcKhu/nwQ/7BgxYsSIESPG6UfMQvMvY/nUp9G2eT0kxFnQvmW2lPoMzrlQ&#10;3N5Avm/b7ssS4613MYW5w5WVo601h69PECPGkTk4ViZklVGVkuQE2zXevNIbyivdDl0XDCU5+sqf&#10;n4HZaEDhyrew8dcXTnbbY8SIESNGjBinCTGF5l/Iyp+fwc75ryCvsAIk4Wpouq57fAEKOInb65/Y&#10;sklGW7PZMINQooQTBWhRtVdiik2MoxFJ5xLJFKdBSkYoZRaLcVLH1vXb+IPaZAR1VlTiIJQSjkZt&#10;0WPwc9gy58WT3PQYMWLEiBEjxulGTKH5F7Ny2jPo2q8tUpPikJxgFcMeGy45F4rPH9zn27brsqQE&#10;2y2KqhSFY2sidWtIlGITI8bByKqioyH3MhKOldmTkmS73Luv5AZN56VCSEX6p/GWTTNlSpINXdo1&#10;xOoZY09uy2PEiBEjRowYpyUxheZfzuoZz6JkzTuglOLj92dASqn7fEEKaDQQ0L48u3uL1laL8SPK&#10;KIm5ocX4C2T4foh2L1OYwqTNanr9hsG92gUC2nRwwSocHmI0KLqhxTAUljiwZ9Fr/1gV7RgxYsSI&#10;ESPGmUdMoYkBANj42wu4/rYL0Cg7FS2bZoqR4+4TOhdKhdNT4Sl3310vPbGP0aguCRfhjLihyZhi&#10;868nWpEJFciUkhFKmMlk+L1BVnJHt8MzsrzS6xVCMvin8X7dW8j0lHic1bU51s96/mS3P0aMGDFi&#10;xIhxmhPLchajio0rZqBy31KkNumHn35dDYvZIKQEcRRVMtVq3OfaPPPTpIbtc7kQXTkXiQgtYjUQ&#10;QqOyoQGxjGj/BmpmLwvVlFFACDMYlO3JCfbhjo07njBnJBe7HV5FMioDQV2I+I4QUmLz7+Owd9Oc&#10;kypAjBgxYsSIEePMIGahiXEIq6aPxai7L0F2RhL2Ln5NonwhF1IyIA8eX+Dzawb1aG23mccqoWxo&#10;alWaZwAxi80ZT3XAPxAqxhqOk1FUpSLOZh71yctD27s9/h8AN9G5oHB69R3zJsh6GYno2bFJzCoT&#10;I0aMGDFixDiuxCw0MQ7L4jmTUbJ7EQKWdthQaES9jETZsc9lyM0rZfWzkgIbt+xb0LxJxtf+oG4S&#10;UnaSQqgIWWz0mMXmjOTgejIcUjIAjCnMZ7ea3u7Yqv51uflls1s0ThfL1+awy64aKDiXMqgqOGvg&#10;ECyf8hRyt8w9uVLEiBEjRowYMc44YgpNjL9k8ZzJCBSvwiOPjsbET36HyWaWUkpSUuJQEuJtlUUH&#10;ymY2a5L5fUDT44QQHaSQDBFXtJAFMGSxCbklxRSb0w8ZznAXymwXylzGAFDGaMBsNnzSsF7ydQW5&#10;Jd+npCd4ikqdSoXDKwJBXa7fuh+9OjXB2l+ew+6Ns0+2HDFixIgRI0aMM5SYy1mMWjF6+CCg+Fs0&#10;yk7G5oWbJAKa7gsECaRkgaC+3ZNbfEuDeskdrBbTF4wxvcoVLZQVLRQ0Xu2KFnNHO7WJuJUdHOxP&#10;IaXKGA1YLMYPG9dPbectrrxb0/heSMkcLh+hlOgbl2xBemo8eM6nmDLxgZMtS4wYMWLEiBHjDCem&#10;0MSoE5tnv4izB/dC5x4tkb9igkRhGdd0TiEECwT1TZ4Dpbc2yk7uYLEYP1IU5q7KihZJ9wzECnSe&#10;uhwcHyMgpR7OaqcqCnNYraYJjeuntvEWVw4PavouCMmCmk5QXMT3LPpWXnZeJ3z22cP4//buPcqu&#10;srwD8Lv3PufMLcmEQBITTKjcTBSxAlINWi6KFivaWC/AKipqvVARqUtR6g2pFrVyKWopVbvAC9po&#10;QV22yEIuoo3FGDGggQRISAKTZEJmJpMzc86cs/fuHzMDSQq2VmQQnmetWWfttfY5a3/fnD/Ob73v&#10;932/vPbjUzsSAOBJQwsQ/2//suzm+OhFV8f6H/19RETMPeLMdOsdG5P5h+yX379pWzz96U9duLl/&#10;6O31keYb23kxL8oyIqKYCDbjrWkPhRrfxamxa6ic/H/kUZZpRKSRJFGrZhtrteoXD1g4+7Jf/Gxt&#10;38ID58eGX23M5h08v+y75eIiImK/o94T9/74M1Px/ADAk1xlqh+A31+nveaFERHxVx9+dtx2x6bY&#10;suLiIkmSyPN3pVFGkufFhqGBnee8+Ohnnf/TVetObjRbbxtrtZ9TFuVkZbA9sTYjnVinIdw8dnZf&#10;GxNRTLSYVSKikqZpVCrZip6u2j++7Lhnf+PK7/yk3mi2IorIWu28iMFled8tES865VMxf+7M+PKF&#10;b53a0QAAT1pazvitff6818fNy86Jn/9qQ8w5/IzYcv/2Iu7/St4YayVRltnOkeaO5lj7n5prvnDY&#10;3jOnHd/d3XFlVsnqE+1o2cQP63Y8tJOWtTa/G7uujZkMkO0oy4iyzCJJKpVKtrOrq/aVp8zpPXZs&#10;7ReeO1xvfKnRGKtHRGVkdCyJbV/P+265vjz42LMjIuIHX3ufMAMATCmBhkfNYc/cL7b+7JI48YQj&#10;4pQzL41Ny28t477Nef8DO5KIyMqyjHZeXDeybssp+y+YvXjG9K731mrVlWmWJlGWk2ttikiSPB4K&#10;NxHCzW9jMsQ8dD2+5XIxMd+VNE2Tjo7qihnTOs9afND8xaP9O04dbYzdGBERSZKtWbcl5u7T2+7r&#10;Hyyf9dK/ieUrr4o1N3xyioYDALA7rT38Tj3/VefFXeu3xtKXHBa3rt4Qd96zORtac18c8LxF+d3r&#10;t0Tce3nMP/Ldzx8aHjlprJWf2M6Lp5VFMfn2yfU2421pu/PdfWR7hr/JlrIkJrZqT9I0Kll6T61W&#10;+e6MaZ3f6Lvl4uWVA94U+y+cHWt+fnc2c+GccsG8WcVtN66KiIi/PGtp/PP5pz22owAA+D9QoeF3&#10;avm/fSj6V14Sd67bHPPm7hWDqz6fl41v582x1oM/rsda7eX1wfqZb/jzo54xe9b0E3q6O75UrVY2&#10;JmmaTlRusom2qDwiJqs3perNgx5uPoooy3xi3tIoy0qSplm1WtnY3d3xxdmzpp3w1lOOeUZ9aOTd&#10;jWZr+cTnZI1mKykHluWDqz5f9HR3xKmnvzyi+R1hBgB43LIpAI+Jm77xgYiISC57V7z+ry+LTcsv&#10;LL929fL8vM/uG1u3DaVRlsnAUL3RHGtdU98yeM3SV7+g50cr1h5VH22e2GrnL87zYlFRlJVdWqfy&#10;B8+32bVaM36SfRlP7ApOucs4JxUT58U8GBQjSSJNk8iy9M5apXJ9T3fHd1743INu/tayH9Wr82fF&#10;0I6RiCizsijLI195btHXtz3fsHpjHHfyeDvZT676UPzkMR8aAMBvRoWGx9wVF4wvIl9x2/o49nmL&#10;4oFfrCti8135qjs2RZIkWRRFNtoYqzfHWteODNbPuOnK9x8yb3bv4TOmdX6gs7N2XaWSDSRpmu1S&#10;vUkn1oTku2wu8ESq4uw5jjKSpD1RgSkmDjDNxqswSZZVsqHOztr103s6P/iUfXqPvPLitx9SH9x5&#10;eqPZuma00apHUWQRka24bX3EjtF8cLBeDAyNxJ8ef1jEwLK44evvn8qxAgD8RlRomDIXfOjk3a5b&#10;7T+OwYGd+aHPXxzrNm2LshyvNNy6ekM+1spX7tjZWBnr7zn/8BOPm33vpm1HNsZaR7da+ZI8Lw7J&#10;i6J3fG+03XJLvsdW0LtXcyKSKMsykiRiais6kxsg7Fl12TXATI6tEpNripIkkiQiS9PhNE1/Watm&#10;yztqlZvmzZ35X7d//7rNjYWLoqOjEmvXb4mY2JThng1b8+csWZyvvqsvBgbrcdU3z4mlLz081m6M&#10;WHvjYzpmAIBHhUDD48bkAZ1Hv+krMXNGd5x3/r/m0d8Xn/vy9VGOH/SYROws2u28f7TR+l69Pvq9&#10;2PDDWPSik+ZtH6wfOtpoHdlq54flefGHeVHML8uo7bLBwKTx9SXjIaGcOIfl4cLOo92+9nBtYpPP&#10;MxlaJlvGJjdB2K2CmqRJJEnSytK0L8vSVZUsXdHd1fHTmTO6Vq254TObxhacEnlPZxR5GRHDSUSk&#10;ZRnlV7+9vIjtw/lwRMw4aH7sO3dm/Px7H4tGRCx96T88CkMDAJg6Ag2PO5ec+xe7Xb/y+DPiE+99&#10;dXHNTaviHR+8IuojzaSMMh2vazSKVivva461+3aONL5frrs/3vO3p9Wuvnbl/tuHRhbleX5oq10c&#10;2m7n+0fEgjwv9inKMkti8ribh1XE+JqUX/+g4+fnPPL1nh6qsuwaVpLdb0minHitZOlARGysVNJ1&#10;WZreXq1mt86Y1vWrE45+1t2XfuKKZuy3ILIsjeZYNSLaERNVmNHmWHHA0S8v3/e2E/K3nnxMvOOD&#10;V8Tt3/94RF/ELVf/+iEBAPy+eSIvnOYJ6J0f+XJ89txT45iTzo+nLZwdjcZY3LD8jqTRbCVDw6Np&#10;ue7u4hVveVVx252bYsu2HTEyNDIeIvq+Ggce/b45jbHWvEajdUBzrH1gXhRPy/NiQZIk+7Za7XmR&#10;JD1FUXSnaZrmebFn+9r/NBlQ9nz9X95TydLIi6JI03S0LMuRWrWypSzLTVmWbkqTZH1HR3Vtd2ft&#10;rixL+9bd/OnNyeyTyuioRUdPR8zdpzeeedD8+I/LlyWx39Ozmb09Ra1WKY845A/KRrMVg8Mj8bPv&#10;fjTOOu/KuOjDpzx6Ew8A8Dgl0PB775LLr4sz3vDiKMsyDj72/ZEXRbTbedq/fTgZ3TEaURQRm7+W&#10;H3zs2dH/wHA0W+1IkyR23rM5orEtIn4cr3jLRd0DQyOzf7F6w6ze6d379PUP7dU7vas3IuY+MLBz&#10;Rldnrbuzozojz4tpzbFWV3Os3fFIFZpaNWt11KqjlUo23Gy2BkcaY42995o2lERsHRweGZo3e+bg&#10;0PDItsUHzt++79y9+r916TvrSXJUGdle0X3wvpFERLVaiVkze+Lumz4VyT4nZdFZjVpPZ8yZNb2s&#10;VStFkiZx142fjCRJ4iMXXhXnnrV0imYfAGBqCTQ84Xzuih/E6aceFxER057xtqivvixedtoFsfL2&#10;e5NGs5W02nmSJkkyvPa+MsbuKwYGf1j+yRsviLwo4o67+6J3ends3bYjWiON8Q+sViLyIqKdj19n&#10;WUQlfeQKTV6M/5VlRCWLyNKIVjsiIipdHTF3dm/sGB6N/RfOjp7ujnjza18Yb37dO5OIfdOexfsl&#10;SRJlpZKVtWqlfOZB88vrrzw7kuSEuGH5hXHM8xbFOZ/6Zvzd2a+ZiqkFAHjcEWh4Ull158b49KX/&#10;Hocc/NSY1tMZF33p2tg+uDN6Z3RHd2ctWbexP5kxrSvpH9gZ7XpjPJR0VCNa+XgoSZIyKllENXvk&#10;QNPOx+8vyySqlfF7m62IJImsuyPm7D09duxslAvmzSrLsiz7HxiO6dM649SlS2LNus2xqW8gznzT&#10;8fG6l//RVE8XAMDjnkADu/jhLXfGa0//XPzZSw6LJUccFJd/68dxw/LVMWfvGdE7vStGRsdiaHg0&#10;huujURYP33LW090RM6d3RU93ZwzXR2Nz/4540ZLF8YZXvyBOXbokIiKu/8/VcdySxVM0Sg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AAAAAAAAAAAA&#10;AAAAAAAAAAAAAAAAAAAAAAAAAAAAAAAAAAAAAAAAAAAAAAAAAAAAAAAAAAAAAAAAgCeS/wZcVM9Y&#10;hDu8BgAAAABJRU5ErkJgglBLAwQUAAYACAAAACEANRBcAdwAAAAFAQAADwAAAGRycy9kb3ducmV2&#10;LnhtbEyPQWvCQBCF7wX/wzKF3uomtlpJsxGRticRqgXxNmbHJJidDdk1if++ay/2MvB4j/e+SReD&#10;qUVHrassK4jHEQji3OqKCwU/u8/nOQjnkTXWlknBlRwsstFDiom2PX9Tt/WFCCXsElRQet8kUrq8&#10;JINubBvi4J1sa9AH2RZSt9iHclPLSRTNpMGKw0KJDa1Kys/bi1Hw1WO/fIk/uvX5tLoedtPNfh2T&#10;Uk+Pw/IdhKfB38Nwww/okAWmo72wdqJWEB7xf/fmvc6mMYijgvlbBDJL5X/67BcAAP//AwBQSwME&#10;FAAGAAgAAAAhABXbuuIkAQAA9wkAABkAAABkcnMvX3JlbHMvZTJvRG9jLnhtbC5yZWxzvJbLasMw&#10;EEX3hf6D0b6Wx0mcpETOphSyLekHCHtsi1gPLLU0f19BoTQQprtZSkJ3DucupMPxy87FJy7ReKcE&#10;lJUo0HW+N25U4v38+rQTRUza9Xr2DpW4YhTH9vHh8IazTvlSnEyIRU5xUYkppfAsZewmtDqWPqDL&#10;J4NfrE55uYwy6O6iR5R1VTVy+Zsh2pvM4tQrsZz6PP98DXny/9l+GEyHL777sOjSnRHS2Dw7B+pl&#10;xKSExd7on81dGdwo5H0GWPFAwIqkYFIBpAsmFaSJLU8dW7KNmgcCapKCSQWQLphU0CYapj4asg8m&#10;CIqBSQTtAZhEAGViwwOxoRiACQJoivyuczyjUFEu1jwQa4phz8OwpxiASQT8mpA337X2GwAA//8D&#10;AFBLAwQKAAAAAAAAACEAEc0JLbEhAACxIQAAFQAAAGRycy9tZWRpYS9pbWFnZTE2LnBuZ4lQTkcN&#10;ChoKAAAADUlIRFIAAAChAAAAoQgCAAAAIDNI4QAAAAZiS0dEAP8A/wD/oL2nkwAAIABJREFUeJzt&#10;nXd8k9X+x7/ZO2nSdA+6B23ppFB2GWUje4gKiKBeRa+gXPw5AHEv1Hv1CioolymrLCkge3cXuktX&#10;OtKdpk2zk+f3x6EhXUla0pG88v4reZ7znOfk+eQ8Z32/34ODV34DG1YNfrALYKPfsWls/dg0tn5s&#10;Gls/No2tH5vG1o9NY+vHprH1Y9PY+rFpbP3YNLZ+bBpbP8Q+XLM6zt+JRUOf61ple+8WdU0T6WE/&#10;d4RHuBvPgUXTYlijRJ5d3ZyUW3m3pM7Eu0wJco3x5KPP9RL5xbyqSlEbn0ldOyZAP9nuWwUiqQIA&#10;ojztUfp99x/JVRp0lkunLI7yCnBk17TIzmVX5NeIAWDduEAenaLL4WqhMLms3kBJJgW4jPJyyK9t&#10;PpUl+OfkEAqRcCStpKxRgo5fKxLeL60HgDgfx4RgNyqJkFLecDKzDMNgabS3tz1LP6s9dwpHevHD&#10;XHnpFY2X8qoAIMCRM2eEhyuHXlgrPpZR1tSmYFNJr04I1r9q793Cula5ic+tK73W+I344d8vHa37&#10;mlnZ1EljFw7952fHzBvh2enChZHw4eyIq4XCF36/USlqM3qjuWEeb04O0X2VKFTjvj6n0mg/XxCj&#10;n+x4RhnS+I344atG+6MiIc3oZGLKlnm+Do+f8sfzokd+fjq7WrRpamigE0eXwzsnUgxrPDPEfXNC&#10;2JHU0lNZgq1zIu1o5DRBQ1mjZEaI278SRmw5mXq/tH7duMBdz47F4R5fsvtWwcsHbq8dG5AQ7Kaf&#10;1V85FUuivFfH+f/nWu6lvKpoT/6tt2dTSQR0dtPU0LCPT9rRKZ1+44XcyqfRuHfv6lmh7t8uHmUg&#10;gQuHfn3jrK4C64gPcLm5abY9g9JTgk7cKKpZ8du1rMomJoX02sQn/+7n915f+svVpb9crWmRoSOR&#10;HvadPrw4JsDXgSUUS1f9cSMpp5JKIrw6IUiXww9Xc1EOZx4ITCyMAT6cFYHDwW+3C9ftv6VUa18a&#10;G8CkkD45n7X0l6sVojYA+Ol63tJfrgqaOvy5P5gVQSURrhfVvPD7jbJGSYATZ3aoh+7suv23UAnL&#10;GiVPU7Ze1OMwN+7htfEEPM5Amp9WxPk7sg3n42XP/Hhe9KuH7phy07JGyeHUEm8+M9yd58lj6o6f&#10;yCyXKtW6rxQiIdjZDn2O9ODpCgwAxzPK9t17JBTLZoS4+zo8Kdv90vqj6aWmlMEoJALencsAgB+v&#10;52VUNG6cGhrsbOfBZdwoqgGAD2dHeHAZKeUNXW+HSrjzcvapLEGYG/edaWG+Duw0QSM6e/qB4Gmq&#10;rw5T67Ezm3b2H9NYVJKBNBHuvPnhw/SPtMhVf2VXJmaVN7Yp9I8/N8qXQenF30urBQAw8PcKdeWS&#10;CPiqZino1WM2lQQAqG1WabQAQCH2Sx9TpdG2yFUAMN7PCQB+uVXwxcUHTVKFsesel1Ch1gKAUq0F&#10;ACqRYPbimfSgaSTCqVen6lejblkx0lf/a4tcNWLHyfImCQC4cuhZ78/nM6noFJNCih3mcLVQ2Kcy&#10;dwOqu8czyl6fFBzmxiPi8Wr0v2gnp1q09Jer9RIzVItuOZZe+uKYgM/mx9wvq995OacPORxOLcmq&#10;bMquFpm9bCb9r9+fFRHr5WA02SjvDmmOppUigQGgWiw9ldWh2Qty5oDJkIl4ANB/OWd/sKB4x5KR&#10;wx53vFHdvV9aX94ooZEI+l0qRL1EfjS99Jrev2rnklHFO5a8NzPc9GIY4J0TKXk1zXQy8cKG6Z2e&#10;g4lkV4uOppfm1TTrjiRvmVe8Y8lEf+enLJtJGuuPNAzQqSUurBPrf61s7tDd4JnW7Qp15W6bE/nK&#10;hCAASG9vqACAy6Bw6WQi4XH5IzzsASBHKEL1QNckG4BBJnLpZBqpL6PHrjS1KaZ8l5RfI+bQyOdf&#10;T0AN7VPCoZG5dDKJ8LTtS+9+YWGtuLFNEefj2H2ZqGT9r20Ktf5X1N7ooJNNunWUp32Upz0AXC0U&#10;fn8lx9WOjo67bTmsq9Z4HC7cjafWagtqxTnC5rkjPCM87PcnF+vn48ljrojxEYgkh1JK0JH1B24f&#10;TOmQRp9gZ7vtcyNrxLI3/rxnSjkBQCiWTv7u/M1Ns30dWH++NDlsx8lO7YVhJvg7x3k73nxUU9ks&#10;RUcCtx4b0D4XAFSI2qb/+4KBu1JI5u/RnMuuiPnstMu/Dk3eeb5Zpuw2TYATm0EhShTqN+NDAhzZ&#10;oNft0uHDZ32+IGb9uEAT7+vAoi6J8p4Z6m5KYg8uo3jHktytC4Vi6fLfrgJAkDMH9b9MJyHY7fMF&#10;MZMDXXt1lSmYWo/rWuXTvk96moHap0lZnyZl9faqRokiTdBgOE2Euz0A2NHIuqmDCHceDve4R43D&#10;GRrsmQLKAAMM2t9GKE88DgcASo2GSMD78FnodmmChla5ikUlodGUYXTzcZ3uYl5MqnmNbYrJO88X&#10;1IqNJx0o7GhkLp3CpVPwOByqtYdTS5b+cvXlA7cBgMegeHKZRXUt0N5L8LZnAoD+S4hBIaIc0DTT&#10;8hif+eHDdP8HNHfmzKaxqSQ08kaTLaUNrQAw1teRTiaifmhpg6S+VQ4AFCLBm89yYdNRM2RKH76o&#10;Xr+ELACo1yshp/03Gp6TMIpJ9Xj7uQw0vuwDXDplUeQwP0c2DnCFdeIzZhrXV32+HH3w//AY6mGd&#10;yhIcTS/F4eCbxbFMCinSw37PncIt00fMG+GZv23RMB4TAP7Or9blsHvl2N0rxwLAOydS/nMt99Da&#10;SbeLaxOzytHZ/BpxSUOrD58l3vk8OnI8owwAfrqRN8rbYevsyK2zIwGgQtSWlFspV2nO51TODHHP&#10;27pQrcEIeFxti+xOca3RX/HDldz4AJevF8a+OiEo2NlOo8X0x5OF2xejD5GfJGZWNvX5WZmkcZ8F&#10;Xh7j8+tz4/SnO6RK9ZbE1H9fzTV6bWFdy9/51TnCDuPFNoVaXyeUYWOb4u/8avRKxzA4kFzs68Cm&#10;k4k1LbIJ35z7z/K4OB9HuUqz507h73eLAOBuSV2F3oR5eaPEhUMHgP/df9IFU2m0U747/8GsiGBn&#10;O6FYuvdu0a1HtQCw794jqVK9IsbHmUPPrhZ9fekhet8++9u1j5+Jnh3q4cCk3iiq2XgsGc2KAMCx&#10;9LI7JXW6t+D1ohqlRnu7uA4AErPKn9t7fevsyGBnu3qJfOuZ9KK6FkcWtdNvbFWojD/rnsH11hcm&#10;8ZWpz4Q/mY7OrGyK/CQRfVb9uJqIf/LyP5JauiTaC99dc7hu/61fbxf2qcB9gUUltSnUWqzHpi7I&#10;mfPD0tHLfr0mMmFyqj+wo5F76lE+Pf24frwsxrtbgQHgq0WxHBq521P9QatcZUBgAMivESf8cGGw&#10;BAaA/hMYBsBGoF4iF4qlnQ7a0cgLI4Z1m96G2elHjTEMVu657vjOQdcth+N3ntefiQSA+ECX/ru1&#10;DX36UeOzDwW6iaRrhcLDqSX6Z0NczDDbZ8MU+lHju6UdzHoeVnXoIZs4X23j6THPjHy3tMg69Pg7&#10;DQCYpq0fPzvSd36EJwC8fOAO6hNN8Hd+fVKwVKles+8mhsH2OVHBLpzn996YPtztuVGPFzc1WuzW&#10;o9pdNwv0Z4ztaORtcyLH+zljgN16VLvtbEazTHl94yz9oV2FqG3Bz5d/XzUezWMo1Npcoein6/li&#10;mRIAXDj0bXMioz3tqSTC5XzhtrMZIqkiyJnz0dwoAHjpf7da5KrXJgZPDHDedCy5QtTGppL+OSUk&#10;1stBo8WSy+q/u5LTaQ5/YOhHjTvfCd/hnWHiFOPSaG80VPv5Rv6VAiEADOMxl0R5A8B/b+TfL62P&#10;D3QZ7+e0Zt/NQCcOOo5YHuPjzWe9fTxZd+TQ2kkzQh7PP0d78l049GW/Xo3wsGfrGT6wqWQAmB8+&#10;TL/bvyjSK/bzMxhgx9dPjvNxbJGrlGrNG/HDQ1zspn6fxGdS0X1PZJQfTi0Z6cVfEuX90bnMClHb&#10;wbWTdLY780Z4BjvbPbf3eq8emlkYONvbvq2R6VYJuy4zLIzw6pq+uL7V94Ojq/64AQCvjA/SzQJy&#10;6RQk8PQfLoR8dALDYE6YBw4HnLf+F7D1GEqj/xkApnx3PurTU1oMi/bkBzlzRrjx0IJb+McnfT84&#10;2ipXTQlyDXd/soi5MLLDSCHA8bFx1uo/bk7eeV6h1qwY6cOkGDKk6ScGTmNi7ydd7RkUnfFJV40X&#10;dDf6Umm0JQ2t++49kqs0DArRmf3YRpjHeFwvs6tFucJmiUJFJxONPvGMisZWuQoAnNk0NJ8sV2nK&#10;GiUtchVaDtc3RpgZ4k4jPbHUQbPQaq123/2iq4XC4vpWPA7nYcJChdkZQI17X4/Ryj8yDYjosuzv&#10;78g2sBSv0WKgt0pd3SxFk46r4/wBYMI352I+O91pOGcAHA6HVk51MyloToWqJyqTQpqmZ2lLIxNQ&#10;MVDK28W1f+dXy9VPFpoGDHNqLFV2+AGdWlwSocNXU+bAUd09mVmuVGsDnTj6tUTQJIEeqnK3yFSa&#10;X28XAMBHc6OWxXhnVjalCRrQ/8AATmwa6pEZnQJD5en0utZn/YHb075PQstWA4w5NW7u+CB0r0eE&#10;zrWiPbHx2bsIdx4AZFQ0FtaJiXh8mNuTqnw+p1Kh1nTbJPfE5hMpl/OrCXjc/jUTl0Z7G02/f83E&#10;kh1LiHh8VmVTlrFln5Tyhqpm6dwwz267HR/Ojti1cuyulWPd2u1YBhJzapxd3az/Nc67g0nQhI62&#10;ZyUm/KMj2620cqqboWOTLJaprhYIw915PnxWj9d3RKbSzPvv31cKhEQ8fv+aiZONTbQxKCQ6mXgq&#10;SzD+m3NGa7wWw04/EPAYlAl+3ZjYLY70Xj8ucP24wEGZFTCnxshkXEfCcLc3J4dwaGRHFvWLBSM7&#10;dZrulBhZXqWTiYFOnFa5qrxJglYYO1niJWYJAMDEmsGikqI9+d72rLk/XUouqycR8HtfGN9pONcJ&#10;5D/h78hulZu0tJeYWQ4A3Zp/zPrx4iBaWJhT4/3Jj/RbWTwO992SUc3fPlf75bObE8L0U2q0mP5i&#10;bbeMcOMR8DgyEZ+yZd7asQHQbtOj4/QDgeHVJH2iPfmp7847/vJkqVL9+uG7AODJY4a62hm4JDGr&#10;XKXRDnexi3A3buUJANeKhD0tH1WK2jqZLA4k5tS4qln69aWHpqT87kqOoMmIaRjqSFOIhGhPPrLi&#10;GOHO07d6EYqlyGGwK0Q8Hplki9pbfY1WC+0WWMgGCADYBtc3m9oUl/Orod03QNSmBAAiHocyQR1A&#10;kV6vQqnW/pVdofsqUah1d4R2c61Bwcxjp23nMk5klBlOk5hV/v7pNKNZoXf7OydScK/ucdp8EABo&#10;JEKQU4eapzPN0WFHJ68fF7jnhXEkAr60obWh3aiqtFECAF72zGfCPdeM8X980Fif4M+0UgBYHuON&#10;w8GDqialWksi4D+aG/X2tDBvPkul0WZUNOqnT8x84ieQX9OMYUAi4Mf6OnlwGZ2cVAcSM2usVGuX&#10;/Xptw5F7te3uhPoImiSvHLyzaNcVfXvEnkAa5wpFAFDXKkcmcJ1GyfrPFOHMpu1aOfb5UX4qjfad&#10;Eym645Witj13CkkEfOIrU5Hr5bH0sgpjLrKnHghUGq0njznO16mmRfb5hQcA8N7M8K8WjgSALy4+&#10;6ORkm5RbqWgfASNvPAC49fZswafLHlT13SDrKem1rY+JEPC4WC+HcHeeI4uq0mirm2XpFQ3Z1SKT&#10;G1B4YbQflUg4mv7YvXhhpBefQUkVNLTKVfEBLllVTehFvWq0P4WI33OnKMTVblS7w45So71WKOxk&#10;KYzDwZIo74RgNyaFdKu4dtfNfNR7YFJIM0Pcob0BBoDVcf5kAv7sw4pqsXRRpJc9g5JS3oCq7Hg/&#10;p4n+LloMu15Uc7u4FgCc2bR5IzxLGlqRERYqJ/IWJ+Lxr00KDnLi3C2tSytvHOvriI6b5xGbTH9p&#10;bGPoYIsHYv3YNLZ+bBpbP9agMQ732EF5EDHRDVMHpR/iBfTEwNmB9JYPZkWsjvM/mVn+9vHkIy/F&#10;xwzj77v3aPu5DD8H9oU3pidmlm86nsxjUH5aPmZOmAeVRMiraX798N3rRTVJG6Z38oQO23Hyt+fH&#10;xXo5fJqUlV0tOvjiJP2ze+4UXsqrPrR2kkylDv3oJABcfGO6rwM74YekxZHe68d3cHV8fu/1cX5O&#10;L48P+iu7YsORe3gc7rP5MatG+zmxaY1tip2Xsz9NysIw+GPVhHF+Tn+mlb6bmOrOZVzfOCspp/K1&#10;w3epJMLXi2Kfi/Xl0MglDa3vJqaiIXi/MnTrsT2D4sNnOTCpAODKofvwWWjpl0zE+/BZDiwqAHy7&#10;OHZZjDcBj6ttlYW6co+8FE8lEfA44NLJ3vYsdDmXTsbhwIVD9+Gz7GhkEgHPpZPRV08eA7mZ00gE&#10;Hz7Li/d4msKDy/Ths8gEAo1M4NLJnjyGD5/lwqEjr3Yeg+LDZzmyaADwwmi/zQlhDizq/dJ6JoX4&#10;8bzoFTG+AODCofnwWatG++FxOCIe58NnObFpAPDOtLDXJgYzKMTyJokPn7Vv9QRT3BufkqGrcVe8&#10;7JnI31wHin61Zt9N93cP59eIndi0AEdOwg8XeJsOoPX/uT9d4m06oG8pd+tRLW/TgQ9OpwHA7eI6&#10;3qYDBibdtp3N4G06cL2wBgC2nU3nbTrQad0FWXLtvlkw+sszH55JB4DVcX66sy4ceid/fFTgrWcy&#10;vN7783xOJYVI0IW76D8sSWPoYhSAzDDUWi2GQV2rDADs6APnYgMAyHYHhT0pbUDTpR3mLLstMFqp&#10;RM6udv3vE2RhGncyCkAr1m9NCaUQCXN+usTbdOBOsamxGs1CV8/gTmZrnVx+ULiS9eMD7RmUDUfu&#10;8jYdONBzvApzYUkaF9SKh7vY6ZvJ7fgrU4thY3wcD780Sa7SiKSKXoXg6G8Ka8XefJb+wvlXlx7K&#10;VBofPuvcawlEPF4kVQzAmqMlaXwsvQw6vv0u5VW9evAOhsH88GGH104yvOY/8CArBv0C5wqbF+26&#10;rFBrRnk7JG1IMBzTzlwMrYdimGPppQAwt2Mwzt23Cl49dAfDYGGk13dLDcXyHHjOPhSoNNo5YR76&#10;B8/nVC7cdVmh1oz2djy8Nn4A1pUtSeOCWvHDKpGuk0Ii4JdEeS+J8v71dsF7p1MB4B8TgoeUq5xI&#10;qrxWKOTqRTd7JtxzSZT37eK6VX/cwDCYFeo+J6zH+LHmwpI0BoBjGU9mDBhk4p/r4v9cF08hEr66&#10;mC1RqHA4GOvbfeywweJkZgcrht+eH//nunhPHuNIamlujQhgIApsaRqnl+k+K9ttx0gEvFqrReuy&#10;fbDUh3Y3fhLhsWUOCp1qim8/GrChYH2oca3paBxxKquD0ZlSrYF2tyAU+4bU/32IoTuX2S25wuZc&#10;YfNwFzsAkCrVZY0SL3vmN4tiBSIJ8prJEzYby6MbHtW3tMhVbCrp+yWjRVKlN59VLZbWtHQOf9CV&#10;W8W1kwJc1ozxb2iTb5g0HACQ452OarE0uax+dLsZcq6w2YVD3zo78lqhENkm6wfI7CcsrB5Dx6q8&#10;8dh9mUqzdmzA9jlRAHD2YcW1or7E0m1TqDceu6/SaDfED/9wdoRGi20+kWKKycq3f+dkV4s8uIwf&#10;lo72d2TfLan7qovVov7r+r3TaSKpYt4Iz28Xj6KSCBkVjZ1iPvYHQ9cOJNCJ48FlCMWyHKEoPsCF&#10;z6SeyCzTaDE+kxrhzkPHAcDLnpkQ7ObEpmVVNp15KNAJEx/gQsDj0gSNyFQo2pPPpZOL6lrQnNQw&#10;HtPfkS2SKvWD+PnwWaO8HQg43N3SuuL6J+Z8UZ72PDpFd62fA9vLnlnbKkNe8yQCfpyvkz2TUtog&#10;Sa9oQAWY4O/sxKJdzKsSy5Q8BiXKw76uVY5MupzYtBnD3b3smQW14hOZZQMwPh66GtswF5b3rrbR&#10;W2waWz82ja0fm8bWj01j68emsfVj09j6sWls/dg0tn5sGls/No2tH5vG5gRFljG6MeUAY9O4L3jy&#10;mBunhurvpGBHIx95Kb7pm5Wp784zPTLcwGDTuC98MCvim0WxPy6P0x35acWYpdHeyDDUlNBjA4lN&#10;474wN8wDAF6ZEIS2SHXh0JfH+KBTNS2yqwVm2/PXLNg07guU9sidk/xdACDcnYde23Wt8lW/35A8&#10;3XZMZsemsangcbij6yaP8XEEgHMPH8fhapErcTioaGr75HzWyj3XA7ceu5hXNajF7AabxqYyK9R9&#10;cZTXxTdmRHrYbz6RUtrQqlRrzz6s+HLBSBaV9P7ptIMpxf26TVOfsWlsKuP9nAGAQSFunxNZLZbG&#10;fnFm9b4bsV4OPAblXmkdGjVxTdsMfIAZ6ra3OBwsjPAa6+vEoBDVGm1dq7ymRfawqim9otGUQG5m&#10;RBfQPMSVCwANErlQLHtnWtji3Zc3J4R9NDeKQiQo1JrdNws2n0wZ4LIZZqhrjGGQmFUeM4z/1pQQ&#10;/eMqjfZGUc3+5OITGWUtpsWlfUoOJBe/PyuciMdXN0sBYJS3w5bpIxbvvjLG1+mLBSNRGgqRMCPE&#10;/ZOkLLmqmzCDgwUBYp4Z7DIYAcPgcn41n0mJbQ+jBwAEPM6Hz5ofPuz1ScMpJEKaoLG/jVibpApB&#10;U9ucER6fJT2QKjU/LItbvPtKi1xZ2tB6r7SORSXLVOojaaXP773RYMLOxwOJxdje0kiEgu2Le9pz&#10;o0Ei33wiZe/dov4uRqSHfVlj67nXElb8dq28ScJnUjVabBA34zQFC6jHCLUWU2uxme0bNHWCTiY+&#10;Ez4s1JV7uaBaZqa2kMegvDgm4K0poWN9nSpFUhSUtaZF9sm86IMpxRoMO/nKlO+Xjt40LdTfkf13&#10;fvUgRqg2jCX1q/fde2RYv8VRXpnvzTewWYyJ4HG4t6eFlexY8p/lcStG+rw1JSTl3XloKzF3LiPI&#10;2e5UlmCivzNqO4h4/POj/P5YNeEpb9p/WEw9BgCFWjPKy0E/VkRXODTy8hifW8V1RuMW94QDk3ru&#10;9YR14wL19/UhEfCLIr1yhM2jvBwu5VUV1rXcLakrrm/xc2RrMOzMQ8H/nUoVmbALyqBgMe0xYt24&#10;wN0rxxpNJlWql/5y9ZxeVHgTCXTinHstwdeh+3jiaIOwyE8SzdUcDAyWVI8BQCJXb4gfbjQZiYBf&#10;FuNT2yrXd1kzSpyP48U3ZxgIikbA4/hMqgOLlpRTZfpWFoOOhWnc2KZ4ZUKQKbsW4nE4tN3hzUe1&#10;pqjx4piAo+vi0Z6aBmiWKUVSpR2NnCZotBSRLUxjAIj1ckAzTUbB4WBSgMvUINd7pfX1PY9ZOTTy&#10;j8vjts2J7CkskBbDTj0QfHbhwYYjd6M87Gf/eCmlvMFSBIahP8/VlZuPak3ZZU3HWF+n9P975lBK&#10;ya6bBfc6brvtZkdfGeu7OWGEfc9ba5U2tC7/7VpyWfcb0FgElqfxtcJer8BTiITVcf6r4/xrW2TZ&#10;1aKaFhmLSvKyZ4a58gyHTqqXyCd++5d+F71ZpnRkUVEoD0vB8jTOEYqEYqkLpy8bFzqxaU5smvF0&#10;7bx9PLnTGOxyfvWUINdDKSV9uPtgYUlzIAgMg8sDYkwjFEu7ankpr3pqkOsA3N2MWJ7GALD//qMB&#10;uMulvOquG/iWN0n+dTJ1AO5uRixS40t51foxWfqJ9I57sOkYastKRrFIjbUY9vmFrP6+i9EdIS0F&#10;i9QYAPbcKeppQ01zYeKWuEMfS9VYi2Fr9t3sVxs5C5rlMIylagwAeTXNi3Zd7r/lAaN7l1sKFqwx&#10;AFwpEMZ9ecboFrd9QzOUQto/DZatMQBkVTaN+Dhx+7kMszefUqUlLSAawMLWjw1AIxGmD3efFuwa&#10;7GI33s/p6fcdsH/7wMDvY9sfWN5cZk/IVJrErHK5WjPez/npBRZJFdYhMFiTxgDw5uSQbxfH4s2x&#10;RcOtR7VPn8kQwUo0xuHg64WxG6eGmivDC7lDzjWtz1iDxgQ87rslo16fZNwGyERUGu2pBwJz5Tbo&#10;WLzGbCpp3+qJyDDWXBxJK63sq1nnEMSyNY71cjj44qSezCj7hhbDvumyX4BFYwEac+mUTs4mFCJh&#10;or/zi2MClkR7maWHpc/OyzmZlU3mzXNwsQCNlRrNshjv1aP9OTSyQq1xYFEDHDmkPu3xY5QHVU3v&#10;nepxq1wLxQLsMlUabU5184mMMjc7xvIYHxcOvetupWZBKJbO/PdFAxacFooFaIxQa7GrhcIjaaUB&#10;Thw/B7bxC3pJaUNrwr8vFNa1mD3nQcdiNEY0tSn2JxfnCpvH+Dqxzbfp6NmHFfP+e6m8yXr60vpY&#10;6nw1i0raMn3EaxODOU+3D3hZo2RLYsqR1NKup3gMyqG1k2I8+UZ7dWKZauvZ9H33BsLKrA9YqsYI&#10;Do38j4lB68cFedn3LkSlFsNuPar9+Wb+sfSyroZ5iC3TR3w2P8bEDOslcsd3DvaqDAOGBfSrDSCW&#10;KT9LevBZ0gN/R/bUINdJAS5BzpwAR46+W6kOhVqTVdmUUt6QUtZwKa+qWmxkO8Xc3mzdmNmDgd9Q&#10;wLLrcbfgcbgJ/s5X35p5KKXkZGY5l07etXLsmQeCxb9c6a2r/7Rgtyi9neZ7okWuPJBcPDChZ/qA&#10;ZdfjbtFiGNryNFXQcDS9FPmktypUfYjlcCmv6lF9C89Y1K28mmZdZKchiBVqbEYm+Dtf3zjLaLKS&#10;htbg7cdt8UAsEheOSc5RPnwWg2y2gZzZsWls/QytdzWNREh8derIYfx7pfULfr6sUFuJ1dzgMrQ0&#10;nhnqkRDsBgAzQ9zjA104NNLOxaOQBbVKo0VxoTEMdKbzYpkSxeVoU6iVGi0AKFQaqUptz6CiTEh4&#10;PIdGAgAenRLtyQcAmUqtC2bZLFOiqB4KtQbDMA8u09WO7sFluHPpbnYMDy4j2NluoB9BPzC0NGbp&#10;BfpgUUgUIqFvfsaIqUGuOj/SGSHuM3qI32b12Npj62do1WNMz8lqhnpcAAABWklEQVQIM5PDkRbD&#10;xDIlAGi0GJqm0GixFnnnIzKV2oVN9+AxnNk0s9sdDC5DS+O89ulDLYZlV4uIePyWk6kYYM1SJQBg&#10;AOiDTjYthollKsNHegsRj3fh0Dy4DHcuI8yN+/7MCDP9uEFjaGmcUt4w779/D3e2SxM05NeIASC7&#10;WjTAZVBrtRWiNhQGJF3QaNPY/Jx5IDhjRXavQwFbn8sQ5uoTDC5Drh4PKcoaJVcKhEYXpzMrGptl&#10;Q9c5ygrXFm10wlaPe4THoOxfMzHWy8GoFWizVLnjr8wB2Omgb9g07pF1YwN72tqgE1w65cuFI4es&#10;xrY+V48U1IpNT5w1hF0rbO2xIWaEuIe78YwmkyhU+5OL+zblMgDYNLZ+bO9q68emsfVj09j6sWls&#10;/dg0tn5sGls/No2tH5vG1o9NY+vHprH1Y9PY+rFpbP3YNLZ+bBpbPzaNrR+bxtbP/wMeyn6k543+&#10;fgAAAABJRU5ErkJgglBLAwQKAAAAAAAAACEAyLOBMJwSAACcEgAAFQAAAGRycy9tZWRpYS9pbWFn&#10;ZTExLnBuZ4lQTkcNChoKAAAADUlIRFIAAAChAAAAoQgCAAAAIDNI4QAAAAZiS0dEAP8A/wD/oL2n&#10;kwAAElFJREFUeJztnXt8E1W+wH8zmcm7TRv6BFoolBaUwvJ+CKKwgA8URUW9uL52BXRZvSpyV3a9&#10;iy9c7+euV/H62PW1soqiXmmhIIiICBSUvngVWkop0NI2TZO2ySSZzGTO/WNqSFvaJG2amZ7O949+&#10;ek7O/ObXfpOZM+ecmRBnB60ABawhpU5Aoc9RHOOP4hh/FMf4ozjGH8Ux/iiO8UdxjD+KY/xRHOOP&#10;4hh/FMf4Q4W7gXZ6pnbqSH+x+c1vAaHOzXRzxhhuGq8em6ZKMIIP+ZocnqJzru2lniNVIe7IePtk&#10;7exsAACfwF+0MVuLuepGADCvXUwmGP3NmLxiKn2QZsIwseirb2G2l3pP1gCAYfEk3ZzRbHG145OD&#10;qsTY+Gdv8Vla7X/dBgB0ZnLM0unUsEF8rZ3JLWKPXQCAQeuXElraH9nxaYFgZ0yr5otF5ObYkmom&#10;txDxQuj/LjkQnmPNr4alfvEHQq/x1zS/tRt87RxT6YOS3npQO2NUYCUNKdoZo+JWLXB9e7zx8Y0+&#10;qyP4viaPiL1/tr8Yv2ZRzfUvc2fqDUsm08MT/fXcmXrNxAzj7ZP9NXFP3VS35HVPQYV2Ukbs/bOd&#10;Bo3jk4OkSRd7/2yussH+123UUPOQ754ljVqxvWnF3JpZL3DnGmPunUnGaP1xPIcq+RpbYA4A4Jw/&#10;1rLiw6DJy4owjtX0sISUz34fKLgzVPqgwfmrOwgORL8gZ/D21aqEmBB36tp9/NItf/OW1xFaOubu&#10;6f5624u5tfPW185b7/zqSFvLnccsj7zv3l9OUGTcEwu7iWlafj1p1HoOV16cuc65pZDQ0MZ7Zvhf&#10;ta7eJEZ2fXdCrEFevuG379leygWEjEum0BmJXQSWKaE6VpkNKZv/oEqM7a4RQSS++QA1OL77UPTI&#10;5IT//rcQ9+uzMZ5DZ9w/ngYAVWqcv56/YGWPXmCPXvA1too13sp655bClv/9FgDUowd3l8CoFABw&#10;fXucq6h37ToGAHTaIP+r3NkGMbJgZ35JQmDyippf38lVW4Eg6OzUEJOXCSE5JjR08r8eozOTu2+m&#10;m5WluyYrsEZocbl2HnPvLUMsF1hvWDRBffXQMNIUEAAQBBG0IfLyAEDG6rppIx6KkE/wRwZaFUoW&#10;oQSXISGcj0ki6Z2HtNNGBm1oXDo9sOizOmoXvsqftwKAdsqI1G2rCeryWyrmnhlNz30ZYpZknB4A&#10;BKcnxPah49pbVjtvva/ZFfHI8iH459h4+xTDrRNDiaWdMiKw6NhUIAoGAM+RKveeE9007grdzKzU&#10;Lx433jEVBMRsL/XXJ733uxHWd81/WRJKkG4Q7Ax79II/TwBI3fLkCOu7casW9DKyfAj+OSb06pAi&#10;kUSHzghXUR9Y9J6+pF84zl8MeuQXUSXHUmlm5GIv3bnB8/PZy8HPW4Vml6+uOaTcwoE72yA4Wd7S&#10;EvHIUhHGtRNye5kdpcY7pl7xVdKoBVW7o0KHQ6vgZNu1j9UBSbSdDrvG/eNp3XVXEXqNwLSLZn8p&#10;17mlMPTku0I7baRp+VzPkaqWd/eINdbVm9z7y3sfWT6E2q9Gbm/9srfdByq6akCowxxOIQmCCt7T&#10;8TU5PQfKAcC4ZEp48UODGmI2LJ6kmZTRF8FlQkiO2wT/eLqvs7kiztxCADAumQoh9KuBUgEAYjwA&#10;0NaZJ0kAAJIAAOThAAC5WPD30sWfQkhDVwQtBmeDtpQVwR1LKxgAmO2liPNRaWbt1MvdNCo9QTM+&#10;XTM+3X/JTiWZNJMyYh+8FgC8FfUAwFVZAEAzcTidlWJYNAEAuHONAOAtrwMA7cxRhJYWrxd89ZfP&#10;vvTIZDEyGW9oqyIJzfj0mHtm0MMS/MH7EcEPsM6vfo5CHt0g2Bn3vlP6X481Lpni+amt22V+7jZ4&#10;7jYA8F+AGZdOMy6dBgDgE5rf2AUAztyi+GcW0cMS0grWAQAIqOW9vQDQ+v4PsQ9cq1+Qk1HzJgAA&#10;Qs7cIv/u/OMzlkc/4mtsAEBo6CF71oqVzLYS7gx2jqWCLaxq1dFs4TkAaH59p7es1tfkBADm68LA&#10;OQlv2SXByQoOt1gUml1MXhF79AIAILe3Zt560yPXq7NSfU0OZluJp6ACAPgaW+38V+JX36yZnMHX&#10;2h0bD7Al1QDg+KwgcE6Cq7IIdqZ14/62Mi+wpeedX/4Ulb8+ksjXsXNLob/n7Dlc6TlcKf5uW5/X&#10;ubHjXweuGESwM/b/yu9cz1U2WFZ2nFpoWvtF55bWpz4NPWd5oswf44/iGH8Ux/ijOMYf+fa5tFNH&#10;qkcP5qos7gPlMctmEiqV6/uTfI2NHpGkm5XtKawS7Ix+fk7gJo5NBxEvaKeN1E4fpTIbPCXVzLYS&#10;8AmqFJNhwTjE+xybCgDAcNskVazemVcktLgAQHfdGDo9QXCx/qtE3exsOiPJe6rWvzJJ3MR9oJyM&#10;N2jaz4q6dh9Xj02jUuM8xdU+S4vhhvHtUtp8GLGcesxg/fwcMlbnLat15hWBL6qrheTr2LB4kmnF&#10;XMfmw+4D5Qmv3ktoafvfdthf2aqZnJHw2rKmP3/pLatNeG1Z4CaOr36OuXdK4v/cJxZNAK5dx+qX&#10;va3OTEl4bZng9IiOzX+8lc5MdhdUiI4HrVuiHpuGeIHJLxEHwmKWXWO8c2rLO3v8js1rbqGzUiyP&#10;faQePTju8XaLTOrueMO0cq5uzhjbi7mew2c6pMTkF2uuHZ28cSXxyxS18Y4p9cve7pN/WRfI13Fn&#10;DIsm2F/Z2qESebjL1zwcb/7TYgBo3bjfvftE4ob79QvH6a4bA12vsiPUFJ2VCgAERaqvHsoWnes+&#10;B2Z7KV9tNa2cR2elMPkl7u/LuIq6jinxQtOaz8TfBcYb//RNBK1ivjnq2l466OW79AvH0RmJ4ohb&#10;dOhPjtXZqeIynUCQl/cPU6iSTeJKsda/f+8trzMerDAsmqCZOJz9ucvFoOrRg/2zKZqxwR2zRefY&#10;onOGxRPprBS2uPryCEkgghBYTw1PAADHxgOu3ceNd03VzRlDpSdE03E/63MZbv5VN6/6V+Egzuf/&#10;qTLpu9lEnTMUAHz1zQCgHpceqTwDEWwMAGhnZAKA8+sjzRt2iUOkUSNyjoNMBPc6PMshzidOLUQQ&#10;TU46ADjzigFAMzacJWYhw+SXAIDpsfn6X491fFpge2ELd7ahL3bUFRFz7B8xvgzVLjjRvohYTlwC&#10;FyLIzXkOVmjGp1NDzYH1pEEzZM/aIXvWUkOCrAe9IuqcNABg8ooAQH310A5J9gyCVokpievA7a/t&#10;YAvPERSZ/PEK/byrex8/XCLmGHl5obWdZirZFFhUpcQFFgOn80KE2VEKBGG4uf1HWUWKU4FhL1IA&#10;AJJQjx2KvDxbUs1fshNams7seL7vCQTRlpKOBgDk4eqWbmCLqwkNnfzxSu30zAjsIhwieT4WZ3v8&#10;BJ47CTWlX9DuWpYtOR9ufNc3RwEhzbi0wEqh1V2VsLIqYWUPejF0RhJp0HBnLYjzcafrAEAdicM1&#10;8vJiSt5Tl/xJ1t35Bnv8IqGlkz9c7r9FIzpE0rFrd/uVlzOzkt55SDdnjH5BTsrnq6jUdp9jZtex&#10;cOPzdc1syfmQVoOEhvh2IVRk3OMLxf5ahzdQ7yHUVFrRS2lFLwFBNNz3NvgEVVKs/oZxwbeMHJG8&#10;dnJuPhS/5ubAN6nxrmnGu6Z1bslfsounwHBhdpRqJg7v8uUrneAR50O8r12V+CbhBfFkTGelmP/z&#10;dvEVdU7ku9bi6hFCRfC1du5cI52ZTA0xB90qgkTyc+xrctqe3xK8HULWJz8Jq8Plh9lR2s2rfH2L&#10;uIaLHpFEUKQ6OxUAuCoLX2sDANKgoYaayTi9KtkEAuLrmjVj0wCgecOuht++1/z6TmjftSa0FBmn&#10;J+P0HdabhgXy8uL6VDozhTRoVIOMAOBrCn5LXwSJ8BhI60f7VCmm+Kdv6qoB4nyNT2x07TnZs/hc&#10;RT1X2RC4NpuM1Y2wviv+fi79idaP95uWz0364BHBxlBpZr7WzuSXCK1uT0GFdmZW2qF1yCeQRi2T&#10;V4RYTj0uDQAcnx/iKuq9J2ri/v0GMt5ApbV9yGIfmhP70BwAuDhzXVhJEmrKn9L5rKddO48Z75ya&#10;mvskcntJkx65ve4fTvXsz+8Z4TlGLCcEu23E/spWT8EZ89pbNROHB547kZd37T5hezmXC23NG3e2&#10;wb3vFHf6EgC4958WBzQAoOX9vYYbx/M1NsHh6dDLA0Foeu4rrrIh7okbqDQzIOT65ig11Owtq21Y&#10;/oH5z7dpJ2UASTC5RU3Pf03G6rwna0BAfJUFALjqRvfeMiAJVWKs9/Ql977LGpDL6zlSxdfZfQ1t&#10;98+xxy4CAH+xqV3xglVwsh1SQrxgXfOZ0OrWL8hRJcWyRy/YXtgS5TEQou+ee0sNjlfnpKkSjMAL&#10;/CU7W1wtRGvVqumx+TF3T6dHJRNqquWt3U1/+b/o7Fee9KFjySEokhqeCATR71ZSRpb+NCcRLogX&#10;uMqojhrKk342J6HQAxTH+KM4xh/FMf4ojvFHcYw/imP8URzjj+IYfxTH+KM4xp8B55galiB1CtFm&#10;YDk23DIh7fDzpuVzpU4kqqie0E8O3goLDLdMSPrH7whapZ97ldDqDnrbCzYMFMd+wQAABKGfe5Xg&#10;8IgPlMGeAeG4nWARgtDPvRqxvOenSunyihL4O76C4F/QzRmNvLz/iUG4grnjbgSL6K4djTgf3ppx&#10;dhxUsIju2tGI93kOYasZW8chChbRzR4NPsFz6ExfZyUJeDoOS7CIbnY2rpoxdNwDwSK62dkgIE8B&#10;bppxc9xjwSK6WdmAcNOMleNeChbRzcoGAM/BLp+43+/Ax3FEBIvorskitLR7n2SPZY8smDiOoGAR&#10;7bRMbDTjcC8MPTI55r5Z4vPHI4hmfLru+qvce8siGzb64HxPm4LIwJo/HpgojvFHcYw/imP8URzj&#10;j+IYfxTH+KM4xh/FMf4ojvFHcYw/sp6TiH14jmvPSf68tZs2bd9535cILW5AXX6VAqGh4566sfMX&#10;1sgH+TqO+c2shFfvuTj5ue6bDdmzls5I7NNMqkc82eER+x2If/omQkPZ1n3dp2n0GJkeq2N+Myvx&#10;tWURfBx5XxO3aoF53RKps7gycnTc7wSLyFaz7Bz3U8Ei8tQsL8f9WrCIDDXLyDEGgkXkplkujrER&#10;LCIrzbJwjJlgEflolt4xloJFZKJZ4jGQ2IfnJLx6T28E185b3+fjXA5Pj7eNW7UAsby0o2BSOhZH&#10;snr5Ce5+BEoOSD4KJtmxGuNDdGekPWhL43hACRaRULMEjgegYBGpNEvgmB6RNAAFi1BJpr7uIXZG&#10;Ase2578Wv8ByoMHkFjU+/jEIXU5F9xHSnI9tL+U2vzGwNDO5RZaVHyBeiP6uJetX217Mbd6wS6q9&#10;RxkmTzLBIO31se3FXEJL9/IptNqpIwmdOlIpXRHPwfLe6HFuKbSs/BB80ggGice5EGr605dAEKZH&#10;ru9xjMS3HozCWh/U05EWZmtx46NSCgbpx6sRalr7Rct7eyVOo29gtpVYVkh2iPYjtWNo09z6/g9S&#10;5xFhmPwSy/L3/V/NLSEycAwACFmf3dz6wQ9S5xExmPwSyyOyEAxycQwACFn/uLn1w31S5xEBXLuP&#10;W5Z/IBPBICPHAICQ9T8+7++aXd+daHjg78jLS53IZeTkGH7R/FF/1ez67kTD/e/KSjDIzjEAIGRd&#10;83nrP3+UOo+wce05KUPBIEfHAICQ9ZnPWj/eL3UeYSBbwSD5Wp8uQcj6zCZCEzy9xt//s6/HuZCL&#10;7b6BPA/RfuT9nD2SICiVbP93bcg+SVkeq/0ISM7/uzZkn6S8HStEAsUx/iiO8UdxjD+KY/xRHOOP&#10;4hh/FMf4ozjGH8Ux/sh1TiIc1Nmpxrun90Vk977T7n2n+iJyNMHBsbe8Dngh7qkbIxvW9d0J+6v5&#10;kY0pCZh8T5t7fzlBqbQzRkUqYNuSHZaLVEAJwcQxRFSzzOeDwwUfxxAhzZgJBswcQ681u3Yfl9uq&#10;yt6Dm2PohWYmv8Ty8D/ksy46UmDoGHqkmdkml1tXIg6ejiFMzczWYssKGd3ZEFmwdQwha8ZbMODt&#10;GELQzOQVyeH20T4Fc8fQrWYJn9ERTfB3DF1oHiCCYYA4hk6anVsKGx/9cCAIhoHjGAI0DyjBgMe8&#10;U+jY1uexZTXMthJpH8ISZQaWYwBgcoukTiHaKOtA8EdxjD+KY/xRHOOP4hh/FMf4ozjGH8Ux/iiO&#10;8UdxjD+KY/xRHOOP4hh/FMf48/+qWqasZSQ2WwAAAABJRU5ErkJgglBLAwQKAAAAAAAAACEAuk1U&#10;2A8nAAAPJwAAFAAAAGRycy9tZWRpYS9pbWFnZTkucG5niVBORw0KGgoAAAANSUhEUgAAAKEAAACh&#10;CAIAAAAgM0jhAAAABmJLR0QA/wD/AP+gvaeTAAAgAElEQVR4nO2deXwbxdnHn11pdVqn5UO+79ix&#10;Hec+CYQchCQcTQgpRws0L/BCgZdyFShv6QE9KBQK5O37hrOQtgmQEiAkhNyJE3I6ju/4tmVbPnTf&#10;9+77xybKWpbWkrwyrj76/pFPtDM7M9LPuzPzzDPPIEdenQEJ4hr0+25AgpiT0Dj+SWgc/yQ0jn8S&#10;Gsc/CY3jn4TG8U9C4/gnoXH8k9A4/kloHP8kNI5/2BHfgaCZMzexMAH5yapp03efCMgiSpueWrZG&#10;rKzE+DKExfY6LXZ9t6H39MilfbjXFWY9spwFovRy8v9um1bXddzjMAJARtVGNlfsz2ZQnbEMNSEo&#10;O6Nqoyi9Ave5DD2nNW0HAEBRuEyQXHC1hO5qj91AfpRmzUkuWsYTpdsNveqLn7qsIwCgrNyA8aVk&#10;gVxRelrZWstQo0F1FgDEGVWppTdifIlD3ztQu8PjNAnk+Yqi670us7puZ3LBUqGimCzZZR3RdR7z&#10;uiwAoKxcj/Fluq5qm7adTE2ddgNPkuVvvGW4xdB7KswfJGoi1rjw2p9lz7vX/3GwYRdVYxbGL7nh&#10;xbSytaPukYAorSytbG3+kkead//cpL4YTkXJRddlzb7b/9HjMNZsu8NpHsyedx9fmu2/3nHkNctQ&#10;U8WtrycXXkdeyZixsfPoa33nt6WWrUktvXFUCX+/02lSy/MWVd72VwS5/A5Tzrjt3N82eOyG7Hn3&#10;COT5mraDTV89xZdkFlz7eH/NNoPqbHLB0or1b/nzp5atPf/RxqSU4oJrH3eY+tV1O1OmrU4vv9lf&#10;kcsyfO7D9V63LWvOj4SKIrdd59c4vXK9PG+xP+dA7fZJ0Diyd3XGzE1UgQNB0Ok3/SlQYApcUVrl&#10;bVt4kszwazT217Ts+YXTNIDxpemV6/3X+2v+3rT7mabdz+i7jvOl2aTALXt/0XH4TwCQXnE1p67z&#10;WMue5x3GPowvVVZuAICc+f+BIKim/dC5D9eb+i9wBHLqH5M8fwnK5lLbkDn7LgRBte2HL356v8Oo&#10;EsjzxBlVY5s60rq/dsdPrCOtXFFactEymi81cukbsvGDDV+E/1NETQQaJxcsLV7+HE2GlKLrkwuv&#10;pS+EzRXlLnwg/EqdJvVwyx5d13EA4ImV/uvmwXpN635N6367oZcrSgMA3Osabt471PQlAHBFqf6c&#10;dn3PcMteXecxfwmC5HwA0LYftum6tJ3HACAptdSfn4Xx5XlLqG3gJqUCgK6r2qg6Zx5sAABuUtrY&#10;pvpcFlP/BX3Pd/5bQmHTdJCNt45cCv+niJpwNU5KnTb9plcQlEWTh/qcAYDPbVPXfUb2XtTriuLl&#10;AEhErSQIHAD8b8sA3DYtAKBsrixnHu51te1/qePIq0FLAAQFABbGBwAgrxC+q1eukFKyYmz58oJr&#10;AGCwYVfb/pfMQw1jm4GwMLIq8lMk3y+2hKUxV5RWuWELiyOkzybJnEn92PjlU20HXm4/9IeWr5+l&#10;Xsd4Ep44PaJWkhr4PI6gqXZ9j3mwEQDK1v2BK1Kq63cONX4ZUflUPA5jcsG1CHp1pDLcvAcAUopX&#10;5MzfbFSdU9fvdBhUY29EWRwEZZODL6dZHXUDGCcsjaet/jX9ywcAWBiPzRX5P+I+j1F1hvy/aaD2&#10;yl/3ZTC+NMz2STKqytb+Lq1sHQAYeq4OT4qWP7fggT058zeTH1v2Pu+2aTlCxcwfvseX5owtB2Vh&#10;AIB7nePWqOs6zuaJpTnz/FeGmnYPNe0GgIJrH8+ee0+oG1NLb7zuyZrkgqXajiPa9kM0VWTNu2fB&#10;A3tKVr4wbmMYISyNMZ5k3Dz+2RSJz2W9/HoE8HmcBO6jpiIsTpjt44qVadNvIgi88csnNJQfjoXx&#10;Ma7YPzhyGFQXP33AbddxRWlVm97hCBX+nCJlRf41j6aWrQUAy3DLuDVq248AgKKY+romWve9SD7N&#10;hcueVM64LeiNDlP/YMMuh6lfnrdYkjWXpgoWm4dxxSyOgCYPg0Q2rtZ3nyQ7p0nDqDpLEDgL49u1&#10;ndTrrd/+6sSWpT3f/a//il3XVffJ/V6nmSdWlqz6b/91adac3IUPYDyJtvPoUBjjWFN/jcdpEl6Z&#10;WJMQBH7pm//WtB0AQIpXPEedvPmxDjW3fvvr9gO/Q9ncrNl30VTRe+qdE1uWtuydSs8xibG/pumr&#10;JwncG1VFUY5B3Ha9se8cAKSWrQmVJ236umVP11Vtetem6+o89joAJBdex74yehhu3lOz7Y6T/3Nd&#10;467HcZ973BoJ3KvvqqZeueaxk8ueruPL81r2vuBxmlAWJ6VkVajbfR47ALB54lAZJp9wNbYMNTV+&#10;/pjP4yQIYvzco0EQNGBATvg84d+uad0PAKmlITUm+3oEEAAg5zYIgmICOZnotmktwy2kjYzk8tgN&#10;QQAuj7QDRnPa9sNBKgDAvS6bph0AOEJ56PYi1FumAmHZuaya9q5jr3vdNpo8HofxzLvr/B8J4moH&#10;zOYHduekqS9MtO2Hi1e+IJDnidLK/B0qC+OTzwrudbltGgDgy3MxvvSK+ZOg6VPsum6OUCHNnqvr&#10;PCbPvwYA7LpRHYG+5zvc6/J39m6bjs0VSTJmemw6viwHAFxWzdhi2TyxKL08veIWuDLdIuGJM0Rp&#10;0wEIf+NRNpdsPOFz+zzjDwMnSFgatx146eorOsRzTBC4w9QfNEmUWhaQ023Thd9Et11v7Dsvy5mf&#10;WrrG/zNNW/2baat/AwAdR15TX/zEYVTxpTlLHjlGpmo7joSaaAGA6tyH0py5ysoNpNnL67L01/yD&#10;msHnceh7TykKl5EfR1r25i356bTVv5q2+lcAgHtd2vbDorSygGJluQvn5C4kvyI5DifJW/xQ3uKH&#10;cJ/n+BuXB2K5ix7MXfQgAAzUbm8/9Mfwf4roCEvj0X1wxG+hzNEDEMtQE9lp0WNW16nZXLO6HgD6&#10;zv3NYVSRd5kGLjpNA/5sLssg7nNf3LE5b8lPxRkzgfAZVGd7Tv4VAGzaDkPv6bFzWX33yfqdP00t&#10;W4vxxHaDSl27g1yTGGndzxEm47gXAAYubHfbtCZ1PQD0nn7X67IoSlaSaxi9p7Y6jH1srkhdv9Nj&#10;NwKAse8c7ru81uKxG/TdJ0wDFwFA03bAb5wnZxbW4UtUS45d3xvRLxkdSKR7YRbc/zV1VDnYsKv1&#10;21/T5FdWbiD//P10Hf+L6uyHEVWaYCJEsX4cwXMsy11UvPIX1Csu68hA7fbIK00QPZFrHLbEkoyZ&#10;FT94A71sxb18c/vB30/CKCMBlVj5gSSllFRseCvA1t998q/ajiMxqjFBKCLW2G+hpIEvzZlx+9YA&#10;C+hw857eU+9GWl2CiRO5r894YDxJ5Ya3OYJRVgJt59FL+34ZxZhcmFwgSC7wOE2WwaujcQRBk9LK&#10;+NJsj11v7K8hh6wsjI+wMNzrwr0uAITNExG4z+e2AQDKwsTKGRxhssM0YBlqAgCUzRUmFwKAdeQS&#10;QeACWS6LI7QbegmfR6goAgCXdYSc4woVRSiLQxC4deQST5KB8aQAQOA+p1lNzvL9F/04DL2YMJnN&#10;SfIXwhHIk9LK2Nwk82CD06QGAARlket4XqcZAFgYD2FxqEZ+BolcY9pGICi7/AdvCOR51IuG3tPN&#10;Xz0TsCwRDqVrXvb70Ljt+trt9zoMKhbGq9r0vlhZQV63adsvfvqAx26YtvrXqaU3GnpP1X32EJsj&#10;uObRaqPq3MVP78cEspmb3iOVAwBtx+HGL57kidLn/Hg7AJx4a7HXbStZ9UtpzryLn97vsgyT1wcu&#10;ftJ+8PeAoLPv3sbCBD6Ps/rNBflLHkmbfpO/ebqu6ubdz+TM/4+Mqo3UZtd99lDO/HtluYu6qt9S&#10;nXk/pXhF2U1/RFkcACAIvOv4X/rOfSRKr5h918cAcO7D9TZdV9Hy55WVPzj/0SarpjXSX2lcGO6P&#10;s+feI82aQ71iHqxv/OKJcAzFAUhz5qWX30zgXnXdZ9aRVo5AnjP/JwCQUbVJrKzwOs3d1W9bR1qF&#10;iuK8xQ9fvSt7XoCtOGf+ZqGiyGUd6Tu/zeMwKoqWy3Lmj1u7KLUUAPiSzID1NACwaduHW/biXldy&#10;wdKMqo0G1Rl1/U5yhm0ebFTX73RZh/2ZEZRdtOJ5lMXRdVWrznwAAAVL/4u6+qkoXhnpLxMpUfTH&#10;Id+3PElG7qL/pF6xaTvqd/40HIvHWCQZMwFA332y7cDLbQdeAgChogQAxJkzAWD40je9Z94j151k&#10;OQv8dyEoW3HFeY8kKaUYANS1n3QefW3k0jcAIBi9phQUYUoJIKj/6adi6D3Tsuf5wcYvAECYMk3T&#10;ur9t/0ukNVTbcaht/0t2XZc/M0+SwU1KAYD2g7/rqn7TPFiPoGxJ1ix/hgCfk1jA5PxYWbmBhfH8&#10;H30ee+OuxyMyTVPBBDIA8DjNAEB2q+SCK4cvAwCf2+7/l7paDIFLv4B73QBA2plJy1c4y6MsjC+Q&#10;5fg9asdyuUmjvfvGwuFfHpeQttWxDU5KLY3IiTEKohhzhdSY6ugKAP01fw9lwY4Uj8OoOvuBx64f&#10;NydB4PK8xShlzmZQnU0uvC5t+k0jrd+q63aq63YCgECWS1MIuSCRlDpNqCgi3Usm/hWoIFdWWgkC&#10;RxA0pXg5s+UHwNi7moXxAlbONW10/i4R4bbru46/2Xd+27g5TQO1KJubXHCN/4r64qeWoSYEZZXf&#10;8jr1rU6DTdsBAEmppcKUYvNQY9A8pNmZurwWBWZ1PUHgAS8exmFszMURpgRc+V781i576hRd/dVw&#10;n7t+58PWkUssjFex/i1J1uxxC3GYBrxum1g5QyDLtY4EDnQ5wmRxRpU0Zz4AkBOhqHHbdWZ1nTij&#10;ipvE8KuCCmP98djxJ9n3MAIL48tyFwb1XA/AOtLisgzJ8hZSL3qcprpPH7SOtLIwXsWtb3AEyeOU&#10;QuA2TZskazaCssa6QKeWrpl918eitOkep0ldvzPCrxKItv0wgqDSMIb6URPF/DhcO0bOvPtCzej7&#10;zv0tosk+T6ysun2rTdd17sP142QlCG37kczZd/ovFC1/litU9Hz3vw2fPzrvJ59jfKlyxgbSt4QG&#10;68glSeYsABj7HFuGmvQ9p5xmta7jqNsewUJ4ULQdRwqXPYWG7cQYBczbufzkL30sVFJ/zTbCN47G&#10;BB48A2lLQRCEcmWUi5m2Y5TG8vwlAlnuwMVPbLouU/+F5MLrBPI8IujbiPLnS0rrtmk9Y1Q0DdR2&#10;n3ibvvGUIoO4v1F7cYexz6ZtpxnATxwm58fM4rIMwRVPbHKjos9lAQCnZQgAOEkpAMAVpwOA0zxI&#10;vdHYf566M8PnssIV92HS59fncbitWrLTId2+MGEyjHbQITWe+F4Vp3mI/A9HmAIISk6TqD4OcGUM&#10;ETtiu348EbQdR3CfR56/ZPpNr0y78TcAYB5qAgBN67cAkFq6pmrTO8UrngMAco/T1fbhPqpjpbHv&#10;PACUrPpl1aZ35HkLAcDYV+Pz2I19NQBQdfvWWXd+JEwucBhUVI8Rm66TwL1jX9SR4rZpjf01ADDj&#10;ti1zf7xdIMt12/W67pOjv+nhEHczQxTrx5OksdM00LrvRdzrSi29USDPcxhUfWc/AABdV3X3iS1e&#10;p1mWs8DncfSefkdd+0nAvVTHyt5TWzWt+zGBlJw4DdTuGLm0DwBa9/3K2F/DFSslmTPt+p5L3/yS&#10;IHDAca/T7PM4cK/LPNRoGWoiCMLrNI9ryfG5HV6nmbS3UD66LlfUd56TlCpUFJvUFxt3PeYb7f1o&#10;Gb4U8Cpiloh9fSYZlM0VKyt9bptV0x6tazcAAJsj5EkynWa112UNKB9lc8nFn3hlqmucYOIk4oHE&#10;PwmN45+ExvFPQmM6UDaXkYgA0ZmxqAu1EyGGdi5GUFauz1l4PwA0ffkkOVtNLV2trNzgtmnJvZ2l&#10;a15mc5Mav/hZ0fJn/dFIPDbdcMvegdpP/LP5ouU/vxz4h8BdlpHh5q8HG3bxJJlVm94hM3idFstQ&#10;Y/fJ/yHjO2XM2JizYDNPkuHzuEZa9nQc+ZPP48yZv1lZdZs/v7b9sOrs+wTuK1z2lKJ4+XDjVz2n&#10;torSpk+/5VXrUHPT7mdQFqdo+bMpJSsxvtRpUqvOvq+u25laemOABbD/3Mcom5sx64eGnlNtB15m&#10;cYQlq/47uWApmytymtRd1W+NXPoGE8imr/sjALQffsWu60ovvyVt+rruE1vIPXz0THWNJVmz+ZIs&#10;ABClV5Aa88SZstyFANBzaqvDoJJkVmF8OQBwBHK+JAv3uggC50uyxBlVuNc12LCLLIeSSvClOdLs&#10;uW673qHvIQv3uix8SZYorYwrSm/4/NGk1NLiVS8gCGodaeWJlcoZt3ld1s5jr7N5Yr4kC/d5CJ+b&#10;zI+w2D0n/4rxZXxJFpsvBQCUzeFLstxWLQBkzf1RRtVGgsBdliGeJKN45QuG3jME7iV3x6NsLoF7&#10;fW47yuaQJdsEyQCQv+ThtLK1Po/TPNgoVpaXrfu9XdfpcZrJb51asqrn1FaeNEuWu7C/5u/h/IZT&#10;/V3tj7gjooTeIUkJtuw6ULu9+s2F3dVvA4ByxsbA1IufVL+1SNdVDQDUOFmnt65u3PU4AMhyFwKC&#10;ppSsQhDUPFh//uNNTbt/DgDpFbf6M2s7jlS/tbhl7y8AIMBbL7CFJTcAQOfRP5/aulrTdgBBUGn2&#10;PE3bwRNblpJr4drOY/7/j7nrtQv/uHu4ZS+CoFRHQUXkvkFTWmOUxREmF5Dv26S0QI1pltbNg/UA&#10;wA/qQ0Pgdn03AGCjd8za9F0AgLIwNsYng0GRpmbStozxpQGLp2Z1AwBwBMkB+wSo8ETpcGXjK2ko&#10;JR2YaEAQlDTFk5Yvcn2a6gyUlDItaBQDGqa0xkJFEYKyya2LQkVxQOwmsbKCFGMs5LISwo5mpEMA&#10;ICgKEGi1HRO36nIqMmqzz2jQqw32OE0OU//43m0IMvprEuBvzxUUEfoGTWmNyRe1tuMI7nWxMD6f&#10;4rbtMKgAEEURY55QZF0+t41B1wYqfec+OvPuOvXFTydSiMPUTxB40E6Khimu8TQAsGra7IYeGN0l&#10;azuOABCRflsSnjgDANwUD8BFDx8sv/lVAKL3zPtTKsxDAB670dR/QaSsHDeUFpWprXFaKQDYtB1X&#10;nOim+ZNc1hHLULMkazY1Bu64KCs3LH74UErJShi9NkU+u+2HXlGdeZ+pxscIbccRBEGTR/uQ0zOF&#10;NUbQpJQSr8visgzbtJ0wOqolkJ5QKCv8cG4kXpdF13m88csnyHVlEk3bQQAI8AJjltxFD17zaHXW&#10;nB9PsBxysTlgOxk9U3d+LJDlsDABgXsXPLCHjQlhrMYdh2nciQCCLHUPNnzeefTPYzNq2g5kzrpD&#10;nrcE40kContSiwuzlqCgLC6bJx7X535cnCa1daSV+kobv+oJVhk7SEXJZXZykwHGl3JFVwNt2nRd&#10;dkPweBoYXwYA4fjck1iHWxxGFcrCFCUr/TeiGBeuhOrEvS6va9TCPvn+wH1ur8tKjpZJgyX5L3mF&#10;LIcceKMsNpmfviUE7iP/yMi/BnJvo9s26otE6jcylTWeBgD9F7afeXfd6XfXkpumRGNe1wF3SbLm&#10;Fq94rnj5swBAhpAPE03rAQBIK10DAGTEFlnOwuy59xRe/9SVoi4/r0kpxUXXP1O27g8AYFSdAyCs&#10;wy0AoChenjnrjpyFDwCAdaQFAEwDdQCQOetORdFycjbvMPaN2xLTQC0AZM/fnDXnx+nltwCA4Urk&#10;0SvfOjL/r6mscRkAXNkfRti0XTB62AWXR9ejECsrMmfdyREqrCOt1EiL4zLSuh8AJNlzuEmpmrZD&#10;us5jLIxXuOwpWc4Cp0ndSQmWLJDnZ835EV+a7TD1dx59DQCGW/YYVGc4AnnxiudlOfOdJnX/hX8C&#10;QO/prU7zoDxvccUP3uBLs+26Lt3oCH5B6T7+ptuuEysriq5/ms0VDbfsIf/+/Fg1rQFef/RMXT8Q&#10;ScZMFONZhptJR5yklBJMIHdbRwiCEKYUW0cuOQwqQNCU4hUE7tN2HBYqijnCZAAgCJ/bqrXre6g9&#10;qFhZyRUrHfpe6gZfFsYTZ8wEAGPfOQL3yXLmA4LaNG3ktEqUXs6TZLptWstgA+7zAABflkPOu4Ag&#10;3HadXddF8RJHpNlz+NIct01D+gSSVzGeJLX0RoGi0GFQDTft9nf2fGkOT5LhseutmjYA4EuzeZJM&#10;/0cWJpBkzUbZHLuum7TKsTCevOBar8NEPtNi5QyuON3UfyGc/XlTV+METDF139UJmCKhcfyT0Dj+&#10;SWgc/yQ0jn8SGsc/CY3jn4TG8U9C4/gnoXH8k9A4/kloHP8kNI5/ppCvD0cgT0qbLpDl8qXZLI6A&#10;xRGyuUkE7vW6rB6nyWHoM6svWoabo4iRzDgomyuQ5wvk+WyOEMV4uM+Nexw+t91l0zqN/RMP6MQs&#10;37PGKAuTZs9TFF0vy1sY9LzTAHxum2ngoq67Wtt+2GUZHjc/kyCoKLVUlrdQlrtIkjmTZiuix2G0&#10;DDWZ1Bf13Sctwy30Eb8nge9t/ZgrSs+oul05Y0NELoYUCJO6buDCDk3rt7GI3U5FkFygrLg1bfpN&#10;UQRHddu0w817Bhs+t+t7YtC0sPgeNMb40txF/5lRdTtKs4skbBym/r6zfxtq/AKP5AzHMBGlleUu&#10;fFBRfP2EdyET+p5T3Se2kCcdTDKTrbGyckPhsqfY3CRmi7XrutoO/o7qMj1BMIGs8Lon08tvZvTU&#10;eULTdqjjyJ8muZdh3XdD8G1hjIPxJGVrf5+zYDMa1VazcQoXyNIrbmFhfFN/zcRf3enlN1dueFuS&#10;UcWowACACJMLlBW3uizDNm07oyXTMUka86U5M+94n4wyGjMQSeZMWe4CXedxmgM16UHZ3JJVv8xf&#10;8giLzUychqBVpJSs5Eky9d0nYj2SIJkMjYWKoll3fEh1f48dXFF6yrQbDL2nyJAPEUFG100uWBqL&#10;hgWQlDpNkjVb234oFsOIAGKuMU+SMfOH75NesWFCELjLrHaY+p3mAdxtR1hYRK93NleUWnKDofdU&#10;RCfw8mU5M3/4vkCeH/4tE4QnyRBnzhy5tC/WM/7YjrlYGH/2j/4pDOMcFq/TrOs6ru85ZdO02/Xd&#10;AXtG+LIcadYced5iecG1YUa78TrNFz+5P8zjkoSK4qrb/y/8qZHHYTT0njH2nXWah9xWDYKiKMbn&#10;iTOEikJhcpE4syrgjDoadJ3HGr74WUzn0LHVuPTG31IjaQTFqmlVnfmA3Eg+boEsjJ9SsjJn/uZw&#10;zu9x27QX/nnPuFsKhIqimXd8EI4qHodxqGn3SMsey0grjSoIgoqVM9LKb0otXRPODKK7+u3eM++N&#10;my1qYqixonh5xa1v0GTwOIwdh18Zbvkm4m3dCJo6bXXR9U+P++Q5DKoL//yxx2EMlYGblDLrrm08&#10;sZK+HK/Lojr74cCFf0R06Cubm5Q150dZc+9hc4Q02QgCv7j9J/7TsBknVv0xyuZWrn8r4Mg0Ksa+&#10;83WfPmBW10VVPGHTdgw1fSWQ59H3oBhfIkorHWnZG/TPiIUJZty+VZg8Th+s7ThSv/Nhfc/JSAPv&#10;4j63se/8SMteoaKIL80KlQ1BEFH69MH6f8UohEGsNM6ed29KyapQqZq2g01fPhH18V4kuNc5cmmf&#10;12mR5S2iHj0QAF+azcJ4ht7TgQkIWnHr69LsOcFuulKFz9N24OWu429EPRkDAK/LOty8B2VzaKaO&#10;HKHC4zBYQpwzNEFiojHK4ky/+dVQQY2M/TVNX/yMqTmDebDBZVYnFy2jkVmSWWUZbnGM3qwsy5mf&#10;f82jNCV7neaGXY9p25k5pcrQe4bweWW5IQ+YEqWVDdRuj8WMOSbrx6mlN4ZaafDYDU1fPcXspHCo&#10;aXfz18/SvkiR0tW/Cei8bdqOgHjlVNx2Xe32exk0jgJA75n3Bhu+CJXKESpSpt3AYHV+YqJx5qw7&#10;QiV1HH0tCuvEuGha91/a9yJNBkwgK73xt1TbpNuu6z39TtDMXqe5/rOHbJSjMZmi4/AfaM4nzJx1&#10;F+M1Qiw05orSRenlQZNs2vbh5j2M10gy3Lyn7/zHNBnk+UuUlaMmcgMXto/d2O/z2Ov/9Qi5D5hx&#10;fB5nx6E/hkoVKyticb4m8xrT2AL7zn0c0+hXXcfeMPSeoslQcN2T1EPacJ+789jro7MQLXtfIEMx&#10;xghdV7VluCVUaiwsqcxrLKecZ0nF53Fq2sY5HW2CEATevPtZmpgbGE9StPxZ6hVt+2Fqp6s6++HY&#10;GCOMM3DhH6GS5PnBf72JwLzGEmXwUxH13SciMiBEh8dpatnzC5rRaWrpanneIuqVjiN/IvMbVGfI&#10;gLmxRttxJFSAH0nmTMarY1hjjkAeKrQrs2NUGsyD9TQPCgAULnuGGuDUOtLaXf22rvN48+6fT85i&#10;n9dlNfXXBE1ic0WMH7fMsMZBD3cnidakFQ3dJ7Y4jKpQqUJFYUbVJuoV1dkPGnY9RmPyZBwyrFNQ&#10;BJTQr4zAsMY0SwV2PfNTkVD4PM62/S/RjO/yljwc/tJQLLAMN4dKmuoakwHuxuKxGyahM6ZiUJ1V&#10;1/8rVCrGk2TPv28SmxMIzWoYjZE/OhjWmBVigcVlG2G2onDoOv4mzSF7mbPuYrznCx+aAxZR1kRj&#10;agYWyGxxbG5wjSdi048ar9NMsy7Lwni5Cx+YzPZQ8bltocZ3jPs0Mv0cY8E1Dmf9PxYM1O6geWKU&#10;M26LhV0pTHBv8M4LZdpdkGGNA04+oFz/fjbd4F5Xz8m/hkpFWVj+kkcmsz1UQh3UDgTD7l0Maxxq&#10;QYneESKmDDV/TXMcedr0taK06ZPZnssgKIsjCJrCeL/GtMYh3smhxmKTAYF30VmvkIJr/2vyGnMF&#10;NkcYcMyNH9zDcL/GsMYeR/B1w+93MqrvPmFUnQuVKstdFGDdnATYPFGopNCB8KOEYY0DIqb7YfPE&#10;4/rFxZSu6r/QmESKlj+HTvgUgDRD6zEAAAa4SURBVIjgCkMe7ML4ufUMa+w0h5zai9IrmK0rIsyD&#10;jZq2kF47Anle3uKHJ7M9SWlloZJclqmtsV3bGSpJkhl8PSp2IChLkjnTfxRS94ktNDsSsufdG8q1&#10;IRaI0oMP9Ajc6zCGdBSJDoY1dhj7fG5b0KTUsnXRHQMcKTxJRsaMjeW3vr7kkeOz7vyo/NbLB8HY&#10;9d2DDZ+HugtB0LK1v5u0saE4xFvNqmlj3JbA8LSVIHBj/4WgzgwcgTxl2qoY+fqwML40e648b4ks&#10;f7FAlktNwr1XV2q7qt9SFC+nuoJQEcjzy9a83Pjlk7E+qk2oKA61eBOLTejMmyYMPd+FcljJnncv&#10;o1u4kKTUEnneElkeXYAOO8X1zus0dx55jTzSJSiK4uW5C+/vPf0uQy0MDs3+IEMPna9SdDCv8Ujr&#10;/sJlT485ZRQAICllWva8e1VnPphI+RyBXJa7SJ6/WJa3KNQTScU2ek1zuGVvWvktNJOl/Gsecdu0&#10;/sOxGYeF8dKmrwuahHtd+n8Ljd02rb77pP/Y+ADyFj2kbT8cXQAUFsabffffhYqiiLb323WBdbV+&#10;+6u593wa+hA/pOSGF3GfO0bdSvb8zaGcz/U93/kPlGGQmPhXq86GfFJRNrf8ltejiweCsDicpNRI&#10;4zeM9U1wWYYv7XuRptNFELR0zcuZs+6MopH08CQZOfPuC5WqrtvJeI0QI41NA7U0Z6QJFYWVG7aw&#10;uSENPaHwOs0Xd2x2WSNYiva5bS5LkPy6zmP9F7bT3IggaPGK54pXPMfgagoL45Xf/FooY4vDqNL3&#10;fMdUXVRiFUux4/ArNGMrSeasWXd+FMWmfZu2o/af94T/qg84yYtK59E/B5xxN5bMWXfOvnsbI8EF&#10;EJRVtu4PNFPwnu+2xmineaz2LXrsehbGp9upJ5CnV9yCe5yW4eYwjx4l8bqsI5f2pZSsDMcGbug9&#10;E/IESgLXdRxJLryOPggcNylFWbkeZXEsQ42R7k31w+aKKte/SeMfb9N2tB/8/b/Z3lQAMPXXJBde&#10;S+NPg7Iwef6SlJJVuMduN/SGOacSKytLVr4Qpk1qpHUfeURlUHCfW9d5PHXaDfTjAwRlS7PnKCt/&#10;QBCETdsWqdKy3EWV6/9C02CCwBu/fMJlGYqo2PCJbawIgTxv9l3bwnFC8ziMmrYDxr5zxr6asWcI&#10;IihLIC9ILlyaXHidJCMCL/PGL54Y9yRZviSratM7YTqEOM2D/ec/Hr70TTg78yRZs7Pn3qMoup4+&#10;W9/5beTZnDEi5nH2pNlzZ2z8v4jCJnpdFrdd73EYcI+TxUnCeGKeJCO6sc/ZD24Np/PmitKqbn8n&#10;fKdXAvea1HWmvhrTwAW7vsdpGSa7UhbGw/gyYUqJPG+RLC/Q4hYUs7qudsfmqHuBcJiMWIopxSvK&#10;bvrj5BirqeA+T/WbC8LsAjCBrPzm16TZc6Ory+u2IQgrzJhDfhzGvtrt94Vz9ulEmIwY5Zr2Qw2f&#10;PxZqrSJ2OIx94dtNPXZD3WcP0u9upYHNEUYqsNOkrv/soVgLDJMWh97Qe7pm250x2tR7BSIgLoA9&#10;wk3iBO7rPPrnxi+ecFk1jDYsCDZte+2O+2j2mzPI5MVE9ThNQ01fsblJovRymtgd0eEw9jV/9bTq&#10;zHvy/Gv8Rkpt+0EaF59Q2PXdQw2fs3nipLQyxttJMtiwq/HLJ7xM+/SEYvI0BgAC9+m7T+g6jgoU&#10;BZcPBJ8wuNfVd35by9c/txt6vS7rSOu3sux5pF/AYN2/ogsvi/vcuq7j+q7j3KQUgTyXwei3Hoex&#10;bf9ve0+/O5knJnxfceiR5IJrMmfdIctbHMo9cVx8Hoe6bmffub8FdGksTFB+y6uSrDkX/nG3LbRf&#10;SpiI0stzF96fXLgs6naS4D7PQO2O3lNbJxixKgq+57Pq+dLsjKqNiuLl4RwmQULgPlP/heGWPZq2&#10;gzS/F8rCGIwexJflpJffkla2jieJ+PXjsRsGGz4fqN0RkaWdQb5njf3wpTnijBmi9HK+NJsnycT4&#10;UpTNRVmYz233uq0eu96u73Hoe62aVmP/hckfol8BESsrJFlzJFmzJBkzQ69OAkHgdl23qb9G037Y&#10;2Hf2+z3LZqpo/O8IT5LJk2TwREoWxicdwbwus9dpdpgGHIZemuBfk8wUOt/p3w6naWDcoLpTgcQ5&#10;bfFPQuP4J6Fx/JPQOP5JaBz/JDSOfxIaxz8JjeOfhMbxT0Lj+CehcfyT0Dj+SWgc/yQ0jn8SGsc/&#10;CY3jn4TG8U9C4/gnoXH8k9A4/kloHP8kNI5/EhrHPwmN45//B5H9rRqBVstKAAAAAElFTkSuQmCC&#10;UEsDBAoAAAAAAAAAIQCQMWmbIxgAACMYAAAUAAAAZHJzL21lZGlhL2ltYWdlMS5wbmeJUE5HDQoa&#10;CgAAAA1JSERSAAAAoQAAAKEIAgAAACAzSOEAAAAGYktHRAD/AP8A/6C9p5MAABfYSURBVHic7Z1p&#10;YBRF2sefvntmcl8QzkASSCKXBBKDREBFRMV10V1UdF0PXH09Xlldj9dF12NVcBU8OJRFVJBFFNlF&#10;UBCUcCachrABDEeQKyH33H33+6GHzmQyM5nM9EBo+vdpurq6qmb+03U89VQVcibrajDQNejFLoBB&#10;1DE01j+GxvrH0Fj/GBrrH0Nj/WNorH8MjfWPobH+MTTWP4bG+sfQWP/gmqRCDrsCz8n0XLCca9W6&#10;MBKJmTYV79OT2VLKbNiKpaXEPvEAV17pWrkWAOixRaZbrsd6potnax2ffcVXHNKk2JcJGmiMZ/dL&#10;XvwuEmNRLqWmlvA0pq8bTeYPxnMymQ1bkfhY8523AkW6Vq6livKTPp4FCCK7GXLEEHriuIbfPsT/&#10;cizykl8mRFpXY6nJyYveUQWOHHJILtYt1TvE8oc7AEHc/1lfM+R655KVCEFYHrxLq+wuByLSGKGp&#10;xPlvYulpWpUGAABF6fHF3gF4Rm8A4P77CwDwBw4BAJGVoWWOeicCjREk4c0XyKF52hXGAz3+mjb5&#10;UCQAgCwDgCzLAICYaM0z1THhaxz3zCOmW67XsCgKYn0jVXglmhCvecqXLWFqTBUXxjw8VduiKDA/&#10;bgMMo681PJA0I0yNse6pHUcKC2bDFgAwTRgTpfQvQyLtV0t2B7enQpOiKAjHTwrHTmC9e2iY5mVO&#10;RBrLbqbpT89rPlRlNmzVNsHLnPA1lnm+6Ym/crvLlR6vhjAb22gsOZwAgOAYACAEoYYYhEi4Goti&#10;y9OvspvLAEBzjbmKQ+K5evWSP3QUAOibriVHDDXffjMA8IeOaJujvglTY/e3G93fb/JcyJJmxfEk&#10;KDM/blOvHAuWyE4XOSQv5V9zyfzBktXm+OgLjXPUNWHaq2We97rQpiju1T9weytkuxMAXP/6j+xw&#10;8ZW/AIBQfbLulvvMt92IdUsVTp91r1on1jVok+XlgRbzThrV1c5lq9TP/OGj/OGj6qV4usb+4WJN&#10;crkM0WD+WNa6PTbQFi18BAyNuzaaaKxBGgbRw3iP9Y8mvj7aaIz17oHGxwIACIJ45pxkd3jdw/C+&#10;vbC0ZP5ItdTYDABY9zQ0JVFqsYmnawAAibHgGb1khhWqTxK52d7JCtWnEBPtMbCLklhTJ7VYAQAx&#10;m/D+fbxjSi024Hg0LVl2McLxX9UiiTV1SqaXKF2oXx337KOmG8epl8yGrc3TX5ZZDu/XJ3nxO1jP&#10;dAAAUbQvWGKf80/6hjHxM/6X21XeMPVxADDdMCZh5v+xm8uanno5ddUi72Qbpj5ODsmNe+4xNYTb&#10;Xd702It4754pKz/2jules5H5YXPi+69JLdbawkkgSUnz3iByshrve4rdsUeT73hR6HLtMX/oiHvN&#10;Rpnl6PHFilUr/sUnsZ7pfMUh++yFspuJfeyP5IghiqkLz+yrPIUP6A8A/MEqNR332h9dy1e7lq+W&#10;6huVELG+0bVqnWR3kCOHxTx4l9jYxO7YI1QdBwDJ7nAtX82W7mW27JQ5Hk2IJ3Kz0KQEYmCm7Ga4&#10;Pfu1/IYXnC7XHrNbdjZP/5t7zQYAwHOzAEHIwisBwDbnn/Z5nynGNXrsKP7QEZBlNDkRTYwHAGJA&#10;P2hr47TPWdgyY1bLjFlC9SklRDh+suXZ152LVwAAkZMlnqltvO8p+/zPAUBqbGmZMcu14lvZ6eLK&#10;9gEAVZRPXTUcEIQt2ydzPFzKdDmNPUk6XQCAUBQaa0FoCgBkt1sNR9NSZIdTOHkGAPDMDADAB2YC&#10;AH+wYzu27HIBANBUoAjKjAh1VT5ZlA8A7ObSiL/NRaaLatwKgvgLQ+C8onhWBhofh3mp3lGCKACA&#10;KAa6z/y0HWSZHDmUHl0AAMyWnWGWvMvQVe1cihJSQCXgfM1MZGXgA/sDAH/4qPe/LfapaQmvPUsM&#10;yVVD0PhYeuwo08RxACAcqQ6UrHiunj9wGDGbsF7pQvVJ8dTZSL/LxUabdRIagqYmkcMHkwXDAEA8&#10;VRMkptLDwrMyiBOnoG2HCwBMN18HAOzOfeqiCiInK2nhLGVSyz7vsyApMz9uU/4c7KX/EkOXGjsp&#10;mCffZJ58EyjrLb5aEySmR+PMvvjJMwDAV7ZpjJv+5wWxps77XyJUHccz+wKG2WbOlZpagqTM/Lgt&#10;dvo0AGC2lEXwVboKXU5jrrySK90rnK5hNmyRmq0eq4g/pPomqb4J65ZKDh8M7d5j4Ui1cOK0d4jY&#10;bBVL91KjC0yTxtvf/yRIGdR2XTxzLvxv0mXocn0ubufPtnc/dq34Vmq2AoAstnVAQBAAkCVPIH+w&#10;ChCEGJgpc7xw9ESHiStDL9Mt4zUscNeny9lAfNN2OGWHEwCwtBQAwHp2BwCxtk65q767wpFqWRA6&#10;TI3ZsAVEEe/Xmxg0MFol7np0ufe4Pe51JQAQ/+ozyUs/oK8vBklizrsZqUYPn4oaAJLmvpG6alHq&#10;qkXEFQPUQKnZypbuhcvsVe5y7XF7bDPnoSlJ9DWFVOGVUlOL7Z2PVBcRvrJKstoBgKs46POUYt0E&#10;AMRilllOstpllxsA3N9uJAbn0sUFtplIkJIryQYfvF0qIJfKvreIxYzGWMSGRhC1dhHUO11ufBwI&#10;2ekSna6LXYpLEmM/EP1jaKx/DI31j6Gx/jE01j+GxvrH0Fj/GBrrH0Nj/WNorH8MjfWPobH+MTTW&#10;P4bG+sfQWP8YGusfQ2P9Y2isfwyN9Y+hsf4xNNY/hsb6x9BY/xga658o+tCjcTGmyTcRudmyy81u&#10;3838uM3Yrc0v1NUj6XGjkLhYoeqYa+V3yoJNDYnWWhhi0MDkhW+jKUlqCFu6t+nRF2RjrYMXCEEk&#10;zn6ZnjBWDZGstqZHXtB2t6io1NWIiU5a8Ja3wABAFeUnvPJ0NLK7dIn98zRvgQEAjY9Lmv+Gtsdb&#10;RUVj08RxPmcmesInjVeWEUcJqrgwecn73XetTdu4PO7ZRyM5BRLrmZ4w88Vu21Z137E68YPX8Ox+&#10;GpZTATHRlqmT24ejCfHmO27WMKOotMf4gEz/N1AUz82K0i7y5im3Jrz2F2WjATQxPmbaVKr4qoY7&#10;Hw2jdcD7901ZPk/Z3Q0ATDeOo8cUNf5xOrfvgIYFxjN6BzpUkMjL9hseHlF5j2WGCXjLHfBWJKDJ&#10;ifEvPumzmReRkxn7yL1hpBb/8nRVYAXERCe88ZzfzcLCRmbYMG6FQVQ0DrSDqOxw8gcORyNH+ppC&#10;v+8E3fnz3tDYGOqq4e3D8cwMdXtOTRBOnBLP1Pq9xZbt0zCjqGjM7SpnNu1oH26bvTBK7zESG+M3&#10;HI0LuC1QwKRizID6/1nCSC0YsmybObf9eJKvrGK++0nDfKJlA2n+35fc/16vfgHZ5ba+/p7z86+j&#10;lJ1yBpSf8Hb7hHSIWNfgd/cumeeFowF35wsP9/ebmp99XdlPW4HdurPxoWdC2b8mdKK7VwTWoxuR&#10;N0BmWG7fAWU7jmiBICnLPiRHDG0TKEkN9z7J7SrvbGIxD94Z9/zjPoGOT5bb3vwwkjIGAqEpctgV&#10;SFyMcOSEUH1S8/Sxp5P6dBwrXGS7Uzh+Ujx5Bngt/5h+YUpKyaF5yuZOoNQcf53lfRZY6HDllQhN&#10;kcMGAYoAAMiya+V3tr9/AFJ0tiIRRPF0jXDsV+8XWkO0fI/p64vNUyaRg3KAIIJEk1qs7LbdzsVf&#10;Cr+eDhItHBCEzB9M5GZLVju7ZWeEPxnWK50aNQLBMHZ3eSgbvIWabLdUywNT6DFXoSnJweKJolB9&#10;yrXqe9fXayLc5kYbjRGKTPjHDO+TAjpEZjnrjFmuVesiz/0Sgh47KnHO3xCLOfRHuD0VTY8859lL&#10;Kiy00TjxHzNMv5nQ6cckqfHBZ9htuyLJGk1NMk28DusW0Hwmcxy3p4LdsafDGRGEIOgJY/Dsfgge&#10;wDQkSUL1Sfd3P4U3fiUG56Qsn4+QwSo5vzAlpU3T/hJGjgoaaEwOH5zy5fzwnhWqT9XdODXsdo4q&#10;Lkx6/9VQbJbM+pLm6a+0OSayLWhqUvIn7xI5WR0mJVSfbLz/afFMsH2X/ZKyfD6ZP7izTyk03vME&#10;u/Pn8J7VYOxkuvWGsJ/F+/UmB+eE9yzWo1vSB6+FaJSmJ4yNffpPAW8jSOLsV0IRGADwfn2SFrwZ&#10;8F0PANaze9gCAwB13eiwn9VAY59Tkjr9eFaY5v64p//UqYYt5o+/w/v09HuLvmEMVXhl6EkROVnm&#10;qb8NPT54HWETHlj3tLCf1UBjxGzyfJIkyWrrML7w62nvgx8QiylI5ICZ0hQ9/prOPYNh9PXFfu+Y&#10;J13f2QKYO9n/QEytX1M8XROKtYDdsUc996Kz1YY3Wtq5nF+ubrjj4Q6j2d9bFLkxgSrKDzRpEwTl&#10;qBcfEIqkigs7mxQxaKDf+dNQaLjnyeBb7AOA1NTSeN9T7J6K8LLwRkuNpWarZHN0GE3m+MjnVejz&#10;7RNTssP56YqAebmZxgdbHROogmHtXwiqKF+tipyfrmBKAh72I1Qdt77yrucCQehrw+yuyi5Xh++x&#10;zHIAAFpMQF2aPnsoSl/r0dj11VoIXI8hFMlXHFYtGIjZRAzL84nj3Z1xLlmJBu7EITEW1zffq0d6&#10;0RH0gy4kl6TG5JBcNDUJAGSeZ7fvpooLAkZFUWpUPlPSOglGFY1oEwFB6HGjlI/CsRNiU0v7P4EK&#10;1qMb1i2V2+UZw5BF+Z3q9F0sLkmN1ReI2/kzmhCP9+0VJDI1usB7opMa1aZJJgfnqs0qs2kHNSo/&#10;eO+GKi5kNnkqc4Qk6M435BeeLqox1rsHntErkN+FV2NcGuwlBgAAanQBt/eAagskhua1DgQAqOta&#10;21R2cxk1amRHqY1kNm1vXxJvEIuZyM0Oo0sYJbqcxnh2v9RvP+v204q0DcvT1i1tf7gH3qen6kHH&#10;lpTSHWmMpafhGb3ZrZ7TuBCCIEe2TkGqIkk2B7enghrdkcaFV0q19cKxE57LcUWAYV6ZYXHPPZa+&#10;d13q6sXd962LfeIBbd2DwqNraYyY6OSPZhI5Hpc/vH/fpI9nofFx3nFUVYTqk8LpGvIqP8MhH6jR&#10;I717y2qTjPXuQQz05MVu24WmpwWv9gEAMZvI4YPUyh+Nj6NGDFHvxky7O+ahuwBDAQDB8dgnH7Dc&#10;+ZsOixdtupbGVHEB1ruHdwiWmuxTH9LjPXYM5qcd5NA8NM6/l0+bZEePZEtK1Rk6tUk2eZlEmE3b&#10;Q2xcqatHtmngvYrXXlHzXYbGbcGSk9oHKl1oz+eEeOVUNgBgN5dSV3dQtSpQhcNlt5srr1QuiYGZ&#10;aFICAFDqAFeS2C07Q02tuJDbe0C1BLT+BRHEZ9kAAGDBJ4kvCBdfYyI3O/6l6coxxu2P8AEAbm8F&#10;AGC90uNfmh7z6L1K+yfZHdzu/R02nwqIiSaHD24dQaEoOSQXMJQ8X81yFYckq50s8uOO6afAedlo&#10;XIzawON9enp65rLc3uuU26eBoSpCNNBYaj7v4aaYZkJ5RHWKk2Xz5ImWe29Pmvd3hCT4yirnslXe&#10;MV1freH2VACKJs55xXLv7TH3/V4JZzZsRUw0OTTgWNYHanQBs36zWl1LVjvIIJ9/F5nvN5FD89AA&#10;zp2+oCh19Uj3+XPEZJ5Xzt8GANtbH3qb8KRmq/WtuZ5o9vOT/KIYunOqeP6Hav2RO48G/lziqbOm&#10;yROlugbrmx8Cz8dMuzt4fPd3P3FlewEAtZjt7y+SHS4iJwtNTAAE4cr2sSWlwolTIIjC0ROOj5Y6&#10;5n8OAObfT7LcfRvIctMTM9D4WKHquPX198iCoaEft4aYaMeCz8X6RiwtxfX1WsVnVDhxCuuVzpaU&#10;2ecuNk+eGPrUk+x0Oj7+AqEohCTt73/C/expBcRz9cy6TQCI1GxlNm5t/strUm2959bZc3ivHlhy&#10;kn3uZ9yucqoo37t77ycLh9O5+Ev+4BFiQH/x1FnbW/Nke8d2Yv/fPXIfATQ5sXvZt3U33SscqUaT&#10;Errv9LK2S5Jt5jzLA1O8zfdNj/+VWV+iXmI9u6etX4ZQJIhi/R0P8//9xSd9LC0l9bslaHyse92m&#10;5idmqOHxrz5jueu2UEspSbVFtwY5EjdlxQLyykEhJibW1p0r9rNUKXTi/vxwzKN/UC+5fQe4/Qdj&#10;7p/SmkVN3blrIspCRYP1Top3rXDcj9Oo1GJzfLKczB+C3RBwikY8U+tc8nXMQ3cDhiX+Y0bTky9J&#10;5+rVu0hcbOLsv6HxsTLH299e4P2gcpZ8qKAoNWqEe81G/zfjYkivE887BOuehmf3a3MYOoLE3D+F&#10;njAGS23tZMmCKNnt/P5D9jkLg8/WsJvLXP9e562xhmihcW4WX3VMnen0RweOVI4FS8y/uwWNj8Mz&#10;M9LWfu43jnPJSu9ZZ7xvL59RVodQxQWBNCaLRrQxZYQAPbrA4aWxZepv417wdcn2JD4kj8jJbLjb&#10;/90LgAZ9LiJvgHDQ/zKFEJGsdsc8/9J6IrRYHfPbnC4fYo+67SMFgaxO4aTmNdBCYiyxTz4YJDI5&#10;chjVqVpHUzTRODuMJSc+OJeuDOIFZ//gUx/nU+rqTv9kWFpKoGXEnav2AQCALBimelha7pnss86x&#10;PZa7O+cbpCGRaoyYTXjfXpFrLHO8ff4Sv7fEs+dcbQdUgGFUaGNZH/xqiWf0wnqldzYpxER7htco&#10;aplyK4iiVN/kN6bU0AQA9LWjvJvqC0mkGhO5WSADX3U88qLw+yv9hnP7Dvis8SKvvCK8PQL8WrLC&#10;rkWVB6nRI7Fe6eyucr7qmN9orm++l1kOMMyk6e4AoRNpn4vIzRaqT2qz4jRQr6ddI8rtqTib3Wol&#10;Tln2ITlymPLZvfoH+9zP0tZ/od5tmPp48GVtzqXfOJd+o16m/7xe/QPZZs0Xz9YmznlFvVubf6NP&#10;D9ly520AwGzcGsj1R7I72JId9ISxlt9Pcny0NFqLpgIT8Xt8xcDIK2oFMt+/TSASt+Rog6YmUeOK&#10;AID5cXuQaK7VP4CygMqf02C0iVjjnCz+0BFNihKoc4t1T8OzMjTJQnPMk29CcJyvrAq+bIItKVX6&#10;jOYpt16oorUSkcYIjuMD+mvyHiMEEcSUeBEHHsEx334zADAbtwaPJnO8YtrrlKVFKyLSGM/qi5AE&#10;H9ngWIEcPsjbBceHMMY2FwAEx7He6QDAbNzSYWTHpyuEoyds73wU/XL5ElGfi8gbIJ49p8nK6OBe&#10;7GTBMIQi5ZDntS4MsiA03f9nxGLmD/vvUXsjHKmum3jPBShVeyJ6j4m8Ado1xsHeVMREk/lDgkS4&#10;WLBl+/xsVSCK6uxyVyAyjXM1sHABAKCoe81Gx+Iv1QDnslXqvkZ8ZZXt7fnR3U5EU8TaupaX37nY&#10;pWglAo0RBM/N4iu10FiSHP9c5vp6rRrgXv2DeH7mla867vj4C9VT5xJAhi61w2/4GuO9e6CxMVrV&#10;1QbRI3yNibwBUotVPHtOw9IYRININM7mDxov8SVABHV1bpaf3e3aTh4ocwk+K1GD7JgaJt5tnyz7&#10;toVS55pG2ftxWfI1L2vUzsptNyyTWdbH5q/hrxRRXd2+MZZsDuFE665bfPlBAGC2tA4kJKuND9B7&#10;khqbPX6TsizWNYr1ni2QpY72QuZ/aR2e8oePiWdrZYdTuZQ5vrM71wm/tM6h8YeP8Ueq1T+NeKZW&#10;Cuw4p84tinUNUrNVnSvzW35ut9c0iSyzu/dLzVZv1112c1mnih2E8P0yydxs11dr1F9ThdtfSRUM&#10;QxPiuJ//2/LiTNnuFKqOyw4XmpwgVB23Pv+Wt8uON7KbEc/UICbauWg5u303f+Awnp7GVRy0v7dI&#10;ZoMtteb3H8KzMtCEeOaHzfbZC2WW4w8fJQfnyi639dXZ/H4/PttB4MoriUEDERx3fLrCteJbqalF&#10;arEROVnimdqW598Ua+oCFuPQEWJAf6mhyfraHPFMrVRTh/XuwZaU+p1rEk/XSFY7kZUh2+y2t+ez&#10;P20HAHbrTqxbKiLLrtU/2GcvBI12zYzWfpld0Cx12RKtdRKGwF2Hi78WxiDaGBrrH0Nj/WNorH8M&#10;jfWPobH+MTTWP4bG+sfQWP8YGusfQ2P9Y2isfwyN9Y+hsf4xNNY/hsb6x9BY/xga6x9DY/1jaKx/&#10;DI31j6Gx/jE01j+GxvrH0Fj/GBrrH0Nj/WNorH8MjfWPobH+MTTWP4bG+sfQWP8YGuuf/wdjM2Gs&#10;bVWP7QAAAABJRU5ErkJgglBLAwQKAAAAAAAAACEASeYC/QsTAAALEwAAFAAAAGRycy9tZWRpYS9p&#10;bWFnZTIucG5niVBORw0KGgoAAAANSUhEUgAAAKEAAAChCAIAAAAgM0jhAAAABmJLR0QA/wD/AP+g&#10;vaeTAAASwElEQVR4nO2de3Qc1X3HfzOzs+9drbSSJeth+S3bAds8BOFpm+DwCC2lhJIGwuHQHAoh&#10;BRqo056WckraBJyT09OGnIaE9EA50JxQ0uBADbYQtrGxjQEbO7bBkqy3tNqV9j07s/O6/WPs1exI&#10;2t1ZrXYens/xHzu/md/cu/5q7t65j98P63vtarAwNbjWFbBYcCyNzY+lsfmxNDY/lsbmx9LY/Fga&#10;mx9LY/NjaWx+LI3Nj6Wx+bE0Nj+2sj0JR41nyQ3O+osIVz1uc4scxaVGmMhn1PAeJHJl3NDV1El6&#10;m3OHApuihrpr1vw5hhM5IzXyARKy3vYbpUORo5jICTbeKx3idp+nbYvd3y6yqfTQe1xquOxvZybK&#10;1Lim48/q1j+I2Vxyo6up07/qDoGeCh/6AR06ovae/pW3e9q25A7ZRD811F23/kGMsOeMXHpMzCbr&#10;Njw87YbE8KEfpAd2YYSz5aZfkd4WyRy46P7x7seYyGdqq2E+ymmrA2vvCV76mELgHIQr2LTpx47g&#10;OrW3Tfa+OXlk++SR7dnYGQAQ2VTuVOzEixMHnpo48FR28g+SBfH0xIGnqJEPAMMDa74JAL4VXyO9&#10;LXwmPPLO/fFTr2A4WbfxO2V8O/OhWmObu7F2/YOFr8FwMnjJd9XemQ4dSfa+merfSXqaASA92DV9&#10;auITaqibGurmM2HJgkSBGupO9vwWAGyeRgCw16wAAGbyBBvrSQ/sAgBHXQdgVodDvca+5bdieF4L&#10;T4ePpgd2CdmE3Ohs2GBzNZRRIU/Ldbjdi0SOGuoqfjUSAUASEic9AACiAAAICQCA4SROOMqog8lQ&#10;/XvsbNggP4yf/K/o8RcAgPS1tX7tVQyb7h/Z61bzoxG19/cuuwUAMiMfKP5oZgWzOQEA8YzaUi4o&#10;VGtsc+c9ndTwHukDlxrm02Okry13inDUqr054Qy6Fl8BAKmzb8vtjdf8QBTY+MmXcnbM5mi44vuu&#10;xk4AyKjv311QqNYYs7nlh0I2lvss7yUBAKa+nfS234hhBJ8JZ0IfKQolCAeGk3Kbb/ltgOGJz/87&#10;evyXagu6oCj//Xgh8C2/FQDS/e+c+6E9T2jvE0zkuNyCeCabOOtsWM/TU0jIVrWWRkNH3U57zXJ7&#10;YCUApAbeKeV6avh9APC2b13YahmfSmqc35YCEllV7tJDzESOc8nBUq6nht4HJDrqOkj/EgBAAgsA&#10;gGEAgGGYVAMk8qrqYEpUt9WhvU/K350EZvr3GLd75VeKbFrFfTHc2/5VAKCG9+B2HwAgkct1mHGb&#10;+5xR1oXm6Qgz+Qdnw3pv+9bYiV9x6WEAcNStwe0+qS/GUePljaqaDNUas/G+We243WvzNMktAj1Z&#10;+m1x0ku4ggAQvPTR4KWPAkCqf2fk0D9LZ5s2/0T6MHHgKTGbzHlRQ905jVN9bwXW3kP62pbeea6p&#10;T5x+rfQKmJiK9bn8K24HwHKHSGCy0c9V+CNeMcTNJfoBgJ74RNFsCEw02fsmEhgASA93kzXLAIBw&#10;1AhMdKzrO4G195D+diEbpwa7Uv075/edTAJWkb0w9pplzVt/gZPTr1Xpwa7wh0/P/84W86cCfS7C&#10;FWy8frtcYCTysRMvzv/OFhVhvhrjdv/izf8qn/cFgPjJl625W/0wL40xwtl0/XP2wAq5kRrZFzv5&#10;0rwqZVFRytcYw8mmTdudDevlxuzU6cjBZxSjVBbaUna/Gmu48m9djZfJTWzibGjvEyJPl3dHR20H&#10;YMAlh0SeJr3NuN0n0FGejjhqVwOGSXabexHhrOUzYYGJS6/jIkcBEjHCjhEOxDPSCzFGOOz+dsAI&#10;Ljkg1Qcn3fL5EgDIxnpsnkbC7gcAJPJ8eqzsmuucMjWuvfgB79Kb5RYuNTL+/uOlTAjORfNXX8Bw&#10;cqzrYSZyvG7Dw54lN8RPvRL97OfNW3+OEQ7JXrPmGzUdd099+u+p/rel9+CJ/X9PDe+pWf31uo2P&#10;hD98Oj3Y5V785UVX/5P0F4CEbOTws+nBXY7ajsVfeV5e3MD/bK1b/6A08CKR6t8ZOfxD8zVC5bTV&#10;juC62i/dL7fwmfD4nscFeqoylVKDp22T/BDDyfortuF2L5ccoEMfYYQjeNnjuRkwJPLJ3jelf7lh&#10;TjbeRw11IyT4lt3iadtc5fpXAfVzixjRcMX35WtohGxi/P2/5tPjFa1Yqbibr5aPk9u8LTZ3IwCM&#10;732ST4+33vqKvWZ5rpVGAjt5ZLviDnToyNTRnzZd/5y75VpHYCU11F21ylcH1c+xq6lTmh06D4oc&#10;fIZLDlSuSurASa+8W2Bz1UkfpIF0MZsAAGmsuzAil4Gy5rz1j+rn2Ls0by4vM3YoM36ocvVRCRIB&#10;wz1tm7nU0HkTJj8f+eg5nHRzqWFHbUeRW2E4nF8IZjJUP8f2/P+s3FqfShFYe0995zZ73ZpSLs5G&#10;P0dC1t1y7azrL3HSLWTjXHoM8ecWEWCEvb5zW33nNsJZl7vM5mnytG1xLboEzg+Smwz167lc9fJD&#10;ngpVrjIAAO6Wa0u/WOQzmfFDntZNzvr1M882Xb/duegSABh779xCYAy3+VfeDgCJL34tMFHJ6Gnb&#10;7GnbjEQu2fOGfMGvaVD9HJ9b4noekc9UrjIAABMHnhr+/V2lt/9SQyKt9FMgchlF24sEZvTdB0bf&#10;fUD+pykt2Uc8PfXpT0053zzfuUXfsptdjZfOeirZ8zuRU7NMAAAABHqSS48hrtQ/nczofiSw8v0y&#10;OUL7tjV/5XnpUZZAopiNfqG4jAkfszmDhCvoWnxlZnS/2grrn/lq7F9151ynqKH3y9B4NtAMw/Qw&#10;hchl6ImP3c1XzzxV8u1FamSff9Ud3vatptR4Idfs4ZVZgMBnJuH8am2pr8QzeYMt8n5f7pT0m6JY&#10;KTwX1HA3AHharsHn2MRlaBZw7a1iCV/ZZMYP1vjuqr9im3/VHa7Gy5DAMOFjeReM7kciLy0X4VIj&#10;XGqY9LUtuuofucSgYowatzlbbvpP6fNY1/SONzp8TGCihLPO3XqdtFfKTCzgc4ypfI5FNimyKWmI&#10;UeQZkU1JC6djJ15MD3bhpNfV1ClkY5HDz+a6xBJCNsGEj547QGL44DN8JuxqvNzdel3i9Ksim4Jc&#10;zwvDHXUd0j8Mx1GuFCSmB3eLbMrdfNW8v7fuUL3WR7EcoAB8JlLBbiqGEbjdJ2TjpV2NE85akYmb&#10;ckxDLarbai49thD1KApCQqkCAwASNZkg0Sc62idhsUBYGpsfS2PzY2lsfiyNzY+lsfmxNDY/lsbm&#10;x9LY/Fgamx9LY/NjaWx+LI3Nj6Wx+bE0Nj+WxubH0tj8WBqbH33FRFUD5ltxm6upE3F04szrubQh&#10;hV287VtdjZcIbDrVt6OUqDS43RtYey/pX8Im+pNf/GY+O+g1pDLxuapP3YaHAuu+JX1GIje2+y9n&#10;boBQumx8JLD2m9JnkadHd95XZG0ahrdsfSGXGINLjYzsvM+IMXYN2Vbba5bXnFcLADCcdDdfU9jF&#10;UdsRWPON3CFuc7maZtkiJce/8k/kmU9IX6sigpFRMKTGwcu/J09qAAD0xCeFXeovfyJv/yoS6fyF&#10;+Apwu7f24m/LLUI2wcbPqq6rDjCexs6G9S7ZNjUAoEb2Fc7j5GrqdNR/SW5J9u0oHPvAv+J2wlEj&#10;t8RO/FIK0mk4jKdxTcfd8kOEhOjR5+e6+JyLrJUGAJGnY8d/UeB6DLf5V39dbmET/cneN1XWVC8Y&#10;TGPc7lNsQqeGurn0aAEXm6vBvfhKuSXVt6NwD9nZeJnNvUhuSZx+1bgxnQymsbv5KsU2KimNVyGX&#10;1msVQUKSPf9b2MXTer38UGRTho4vYDCNPS3XyQ8Feoo5n52vRBc23lvszRjzKJqK0f2Gji9gMI0V&#10;GcQyYx8WaUIx3Lko32X0QOEiSF8rkR/zpKiLzjGSxoSzVspHkCMb6ynsQvraMMKpyiU/+hgAABsv&#10;4qJzjKSxoh8EAGyiyAurFHNPnYsnzwUJjFZbNSuFkTTGSWW4vKJpSRTvuKW44GRedhuejhq3Ry1h&#10;JI1nY0Y4mIq7GFxgMJbGinyOUELaTpGj1LvkxSIinKozg+oNI2nMUcrfxaKTBDyljMY7s0s1wyUv&#10;ciBOemyexaVVUKcYSWORTSlebYvOHXHJITE/nJurqbOwS3bqlMJS1EXnGEljAKBDH8sP3S1Xy6Ob&#10;zgQhYTrkDwBI6XdtzrmuBwA+E1b8JflX/JH6muoIg2mc6tshP8Rwsvbivyjikp+FFbf7AmvvLeLS&#10;/3/yQ0dwnWJ001gYTONs7AwzeUJu8a/4Y1f+lIOCzMg+PhOWWwLr7nXUrS3gkup7C+XnD6m//AnC&#10;GZzrep1DPHZnW/Gr9ASbOOtffpuUAxcAAMM8zVdRw3tm9rrPgUQhG5MnisAwwt385fTgbjRHIhjE&#10;04Bh8vD2OOl21q9LD+wy4quU8TQW6AjuCDhlq3AwwuFe3Jke2DVXxmU2ftbZcDHpbclZcNLjbFif&#10;HtwFcwRpy0ZPe1quVYQyt7nrjRg01XgaAwAz8bGr8TL5oCPhCJC+1gLpPujxg94lN8gTS9jciwi7&#10;LzN2cHYHJNChj3zLbpZnmHDUrubpMBs7U4HvUEUM9nssgUR+Yv8/8HREbvS0bfG0bprLRcgmQh/8&#10;naJx9q+8Q5FnTg6XHps48LSicQ5u/CvFvIj+MeRzDACIp5nIcd+yW+SL9xzBNcmeN+YarRSYKJce&#10;8S65YdqEYfaa5am+389VCp8eRSInfz/GCDtuc2XGPqzAd6gWhnyOJbJTpxKf/1puIb0thZNwUUPd&#10;6cHdcosjuM6ZvwJQQfz0a4pk3b5ltxZ+KdcbBtYYAGInXxLZpNziy88QOJPo0Z8pFnX4lt5UyAGJ&#10;ijWBGGH3tG1RV1FNMbbGiGcUCeldTZcXjo3O0xFqZJ/cMp2nYA7o8FE2MZDn0mKkzSXG1hgAFB1j&#10;jHAoYs/P4jKa92tKuIKEI1DYhR7Pc3EUm9jQFYbXmI33KSw2b5Fpopkb4GzFAq8rdkgQrvpKZVKo&#10;AobXWJyRJQjDZ8kDlO+inFQuKtgsLoSlcbUgZuTLLJpWTMprrcoFV7ggUeQNsy/G8Bo7Gi5WWIqm&#10;B3Q0XJRvQDw1UdjFWZ9XCp8JG2jg2rh7zM/hatgon40Q+UzRzePOhg1yF44aV7yAzcRRf5Hchc6f&#10;k9Y5Rt1jblE6hm+rLYpiaWx+qv177G6+yqARFyoCEtj04G6BiVWz0KpqbHMvatr0Y8VO0QsNe2BF&#10;5PCPqlliVdtqgYlJ6RQvZIRskT58xamqxkjkslOnq1miDpm5fnuhqXafi4kcr3KJesP8GtOhw1Uu&#10;UVdwyUE+U2RMreJUXePwMYNGJKwImfFD1S+06u/HSDTi8tVKkRn5oPqFajAGothpcuHAUyG6YKy4&#10;BUIDjZnwZ1xyqPrlak5q4B1NZqs0GctEyZ43tChXS5DIpzSK1KfNeHWyb8eFlkueGnpPsbWuamij&#10;MRLYxJnfaFK0NiAxfvo1rQrXbN4p8cXrRRdsmIbUwLulRcpfEDTTGAnZ6GcvaFV6NUECGzvxooYV&#10;0HL+OD24m574VMMKVIf4yZe1bbG0XSOAIod/OHPxrJlgE2fjp1/Vtg4arwPhqfHosZ9pW4eFA4lc&#10;5NC/aB4zV/u1Psne36Xzw7KYhuix/1DsedQE7TUGgMmPf6LYNGYCqOG9iS908X6oC41FLhPa+6TA&#10;mGdUJBs7Ez70TFnhPCuPLjQGAJ4aD+3dJs4RaMdY8FRoYu82pJvNMnrRGACy0c9De75n9G42nwmP&#10;dz+qiFWiLTrSGACYyPHQvr8x7tPMZybGux8tnKem+uhLYwBgwsfGdj+k1fD9fGATA2O7HyolVWeV&#10;0Z3GAMDGe8e6Hi6aFEBX0KEjY106/dPUo8YAwFOh0Xe/nTr7ltYVKQWUOPN6aM8TcwZz1Br97k1F&#10;QjZy+EfM5MngpY/iNpfW1ZkdgYlGPnpW58mBdPoc50j17RjZ+S197velRvaO7LxP5wKDcfYfY54l&#10;W4KXfHdmLh9N4NKjU5/+m/7VldBvW50Pooa66fFDgbX3+lffhZNureohZBPxU68ke95AwuwxdnWI&#10;UZ7jaQhHTU3H3f5Vd+J2b/GrK4fATCXOvJE887rhRmmMp7EEZnP6lt7kX/WnRfO8zJ/s1Klkz2/T&#10;g12azxKWh1E1zmEPrPS23+hdetPMTH3zJ376tdTZt7jkYMXvXE2M8ns8J2y8NxrvFdlk3cZHKn7z&#10;+MmXFSm9jIje350s5o9JNF6IfhASWCRkK37b6mP4tloidfZtgU3OjKs4H7LxXoN2shSYRGMkcgUS&#10;hlzgmKSttiiApbH5sTQ2P5bG5sfS2PxYGpsfS2PzY2lsfiyNzY+lsfmxNDY/lsbmx9LY/Fgamx9L&#10;Y/NjaWx+LI3Nj6Wx+bE0Nj//DwOsmRNtiZ+1AAAAAElFTkSuQmCCUEsDBAoAAAAAAAAAIQAQnMP+&#10;pRQAAKUUAAAUAAAAZHJzL21lZGlhL2ltYWdlMy5wbmeJUE5HDQoaCgAAAA1JSERSAAAAoQAAAKEI&#10;AgAAACAzSOEAAAAGYktHRAD/AP8A/6C9p5MAABRaSURBVHic7Z15XBRHvsB/3dNzn8xwiBwDCDKc&#10;iieeaARiYsi1GpM12d2o0U3MZk3Mi8nHrG9X1/defEk2x5o8k43GF5N4xSQSL0C5FUVE8QIEQQXk&#10;nPtgZnqm94/WcQQ8mIuh09+/uqunf1XNl66uru6uQspDU4CG0qBDXQAar0M7pj60Y+pDO6Y+tGPq&#10;QzumPrRj6kM7pj60Y+pDO6Y+tGPqQzumPpinAqFcTuji3zqnqEuOG85dGlQQ8bRJAZkz2SNHmBqb&#10;27fttHR0AUDICwswkVB5uNDU0CQclyKaMlFffU5zrBIAGAL+iN8vBADtidO6U2cAAGWxQl96HgA6&#10;tu/BNVoAwCTikEW/AYC2L74Jnp+DSSXOOSoPHpE+MgcIom3zNsJmF00eJ5ww1nDukrrkuDt/Db/C&#10;Y44DH39Yvmalc4rNaByU44CsjISvPwEEIVeDn3vqzOyncbUm7JUXOfJw8/VWU0OTaMpE+ZqVrZ9t&#10;JR3zUxLITLt255KOETaLTOk5UEA6ZsoCyJT2r3eE/G6BYEySc6bdPx2MfOtVhIlpjlfqq8+HvfJi&#10;QFZGw+t/cedP4W94rK4mzxV3CH91MSBI977DZ2Y9pas6ywoJCl3y23vvwk9W3FqIf5Asrq7/sG75&#10;m/ZeMwBc/+DzuuVvWjq7tBWnAEA8bTKCMUTp44EgVIXl7h2Kf+EZx9y4GOH4Me4HAQDlgSPG+kZV&#10;QQkA8JPuY06QnHBz39gYlM2+bxaaY5U9uXkEjgOA9vipntw8woorDxUCgHj6JMGYZIZQYLhQZ+3s&#10;dvNY/ArPOB7xwgJHHet6UXhcACDsNgAgbHYAYPB5996Fnxxvt1isSjXCxHiKWNfyVeYVAUGIJo0L&#10;eGg6AKiOlrkWx2/xgGOUxQp8ep77cQadL5vNjY3pbWw2XqyHBzjp74a59YbhfC3KYY9Y/BwAqAtp&#10;x/2Qzstk3tlY9Q28hDiEiRnrGo31DQDAv1Vvu4AyrwgAMLHIptPrTtd4qoR+ggccu9/acg3yxDXW&#10;NRjrGgGAn6JwORR5SQYAdfFxwop7pHj+g7uOOVER4ikTPFKUwcJPUgCAsa7RWNsAALyE0YC6eDiG&#10;C7Xkvbim7IQHS+gnuHt/HPL8fPdbW65BnrjiqRNtRhMAMHhcboycVOUCNp0eQoJseoMni+gfuOUY&#10;wRhBv3nMsWqsa+TFj3I5mr3XjLJY5H8MgiAAYDdbAICwWsncAIDcSlhxhIHyEkYDQOjSRY4I/GSF&#10;y44pjFt1tfTh2ayQIHJZd+pM75Vmd6KZGpqBrIERRDA+FQCM9Y0A0HutFQCEE8egHLZwwhgAMF9r&#10;5UTLGTyupaOrZu6zNXOf1VZUgVOXCADw4mMFqYncGLk7RaIGbjkOWTTfsdy15xc3i9L66b8Imz38&#10;taWTL5VLs2fhak371zsBoGPbTgAIXbIo/Uolmd6zP5/Uaay9rK+5qK+5qK8+B3c6Vmz5KPXQjpj3&#10;KNUr6Rqu19XssFDxjHRymbBau3PzJBlT3CmK8nDh+Sd/F/n2a+JpkwBAf/aCIC3Z3NKmzC+uW7Yq&#10;MOdhVmiwqbG57YtvcK3ObjB2bN9Dnr4AoCwoYQgFuFpDWKwd2/c4Ypoam3GtjkxxNJg7d/6EstmW&#10;9k7n3Lv3HWYFB5qarrpzCP4J4vK3MJFvvRq+chm53LO/oO6lNxRf/UP6yBzHD66s+a/2rTsGG1Y8&#10;ffKI3y/kKWI58gjt8coLC5e5VjwaBy6exwgDDXrmccdq155cD5UHNGUnyBsYhMlkBQd6KuyvGRev&#10;xwEPzWCPHEEu42qNN/p4CavV3HrD42F/hbjoOPh5p9bWjwdu3d7Q+COuOGaFBAXMnu5Y9WBFTeMN&#10;XLkeBz/3FIIxyOXepmv66vMeKQo/JQFx6jLrvdoCKMqJGEmu4lp977UWsNsBgCHgc2PkhM1uuFAL&#10;ADxFLMpiGWsb7BYLAHDk4bzEeLvBqK+5iKs1joDcUVEMPs9mMJoamwGAn6RAGLf/xe0Wi7G2gUw0&#10;XblKdngxg2T8ZAUmFOpO15hb2gAAUBQTCgAA1+qAIFAOG2WzbUajP/dyD94xggQ/84RjrXPXz54q&#10;SkruNyiL5VitW/4mymHHfbzBkWK50VH/ymrtidOCsclJu77EtbqTimkAoNjyEScq8vTUx3qbr0W+&#10;81r4q0vI7jCb3nDxueW6qpvPkRK//z92+EhzS1vVpLkAkPzjVoaA7wje23Tt9LTHkvduYQgFF55Z&#10;qik7KcvJHv3P/0aYTAAgcNvVv3/Y9sU3nMiwccf2A8CF+Us0xyojVr0ctmLxhYXLNKUVnvo7eJxB&#10;19WSjCmcqIibKwTR/eMBzxZImVfUsX1Px/Y95qstZAqu0XZ8v9d46TIrNCT2w3XOJ18fuLHRYa8s&#10;BoDOXfu0J04zBPyIN14mN2ESMTt8JACww0diEjEAdO78qXvfIXJr586fu38+5BwKYTJj1r+NMJnK&#10;/OLWTVsQFJGvWcmJDHP8QPrIQ548bG8y6PPYuW9Lc/wU2dHoQVo3bdVVVpPL3PhRAGDp6Gpc9VeG&#10;gD+5tpwTHcmOCL/bvsJxKQgDNZy71LDyXdaI4AmnC3iJo8lNzl1g/GSFpuxE01/e48bIAx+fCwBN&#10;a9+z6fTOoThREczgQAC48tY6S0eXeOokQVqycPI4XeUZ8gfSR+Y0rd3oySP3GoNzzAyUSrMzHKsM&#10;Pm/UxrWO1T5P6YOefISfMFp36kznrn1ulhIAbHqD3WJFOWxmkOxuv8FkUgDANToAsBmMAMDgcW+V&#10;TQEAdlMvyuWQju+dneOtB5vJBAA2gwEAWE5Zs0eOEIxNGnBff2NwjiWzp5HXJxLBmKQ+r7I6I5yY&#10;JpyYhjAxjzh2gKB3fZTp/JCTMFtaN20hn1zBLceqghJZTrbzOX33bAbM5WYiYbMjDFTm1Knnzwzu&#10;eow6CfYSYSteHLVxrXj6JDfj2C2Wqxs+uv7+Z+QqP1lB4LaeAwVwZ73tGoYLtTajSfpopptxfIPf&#10;fQsjzZ4V8vx8XnycB2OiXA53VHRv8zXynX7uqGiUy3EnoL3XrC4q58bIeaNdf17uMwZXV5sampyf&#10;6vRBOvchZqDU+ceWGx3G+iuDyqLhjf80Xqwzt7UPaq/+IBhDNGUi2GyaY5X8hDiEgRrrGnuvXrf3&#10;mlEOm58Qpzt9zp34ykOFskczxe49avMNg3OsPVmtPVl9t628xHhnxze2fu/CcydTY7O+5uJg9+oP&#10;yuUm7fzCptOfiJ9KNgZtOh0/SWFp7+BERfKSFG46VuUXE1bc+Ybeb/G7uvpeIAAABI4DQQy0mSBw&#10;24D7kRfg4GefSj20gxMVCQCC+12SBwxF2G4n4hqt9kTVg5V7iBk2jnkJceTXLubWdvKlLQaXi3I5&#10;CMbAJGIgCEtnN1nDM2USAMBEQgDAdXq49QZn1+7c1k1b1MXH4AFexrbculiwQoIRBsqOCAMA8/U2&#10;598oDx718EF6B499t+gpYj/8G3lre3XDR2QKNzpyXMVBdmgIAGjKTlraOxGMYbpylRsjTz3wPWG1&#10;YhKxtqLKbjRpSipwjZaXMFqx9WPy0af+zHkEY/AS4gCgef0H1m5lwJwZkoypvIQ4R5f7gJjb2nWn&#10;zggnjE387nNcreHIwy0dXaqicudH2srDhdF/f3uoXkt9cPzuPOaOihKkJgpSEzGJiDBbcY3WZjRh&#10;YqGlq7tr7/7Lf3oHAAjcVr/8Pwzna3nxo/hJ8YbztY2r1wMArtXV//EtXKWWPjybn5Jg6ei6vnET&#10;Rx5hN5t7m69bu5UAYKxtwDVau9nMkUcQdjuu0eIaraPyx7U6XKMlHzBc/vO72ooq1ogQXnycrrK6&#10;9g+v2Y0m56Ka29r1g/zAekhw/V0ff4DB5wGC9HkpGmEyheNS7BaL8dJl8jPUXznD2zHNg+B3dTWN&#10;x6EdUx/aMfWhHVMf2jH1oR1TH9ox9aEdUx/aMfWhHVMf2jH1oR1TH9ox9aEdUx/aMfWhHVMf2rEP&#10;QZB7fHTpPWjHvgATi2L/sW7ypfLJ9RWKrz9hh4X6Mnf6XR/vgyCJ2z+TzJ7mSDA1Np/NWuCzd83o&#10;89jr8EbHOAsGAO6oKEnGVJ8VgHbsdTgxUf0TubHRPivAEDh2jLiABUhQzv0n+vA3WKEh5AKCMRyD&#10;lN2DAdtZvmx8+dQxwkDla1aGv/5HclWQmjiu/JegBTn+/6kBCSYWydesTNqxmVxFMCw1b5f7n0p7&#10;G985xiTihG8/D1ux2DmRFRoS9/GG5D1fkZ8k+S8oGrQgJ610X9iKxc4jKTClksTvNvc5KH/Dd987&#10;jXhhgWTmwF/riqZMSD20o/O7H65t/Ke1R+WzIj0g4umTov+2mvxoqj8IxpCvWemY+q8/ysNFJxOm&#10;90n05QccPvym7Z71McJAQ15YIHtibuunX934cjs5mtqQwx45IvLtPwXNz3EnCGG14pqhHGvSv75b&#10;xERC+ZqVwQufaP7r/w7tXFoMPi/8zy+FLnvB/a/IWaEh5PD5zhhrG0yXBzfCgsv4l2MSbmx0wvbP&#10;NKUVTWvfI+f18SkIInssK2rtKk/1RgnHp8Zvfr9P4rX/+aTFV4799/5YPCN9TN7u6PWrGSKBzzIV&#10;jE1O+Xlb/Ob3fdzd6FX81zEAIEwsdMmi8ccPhC5d5O0bSlZI0KiNa1N/2S6cMNarGfkev3ZMggVI&#10;otetTj20Q5Q+3hvxESYzdOmitNJ9Ic/Pd3kWMH9m2BwSP0mRvHdrwrZPnQcmdR9pVkZa6b7odaud&#10;x8ClGP7Y5roHAVkZ4hnpN776tuXjL92cU42fpIhe95ZoiCYS9CXD5jx2gHLYYSsWp5Xuc7kTFJOI&#10;o9evTj2049cgGIajYxJWSFDcxxtS9387qPnTESYWunTRuIoDoUu83ojzH4b3cQrGJqfs+/+4TzYw&#10;H2CWoJs3Y+tWk0N3/XoY3o4BABAkaH7OuGP7I1a9TA7S1h9ujDxh26dJO79wZ8rP4cvwdwwAAAwe&#10;N2LVy2MLf5DlZDunk52jY47+EJCVcbd9KQ9FHJNwoiLjN78vf/d1cpUbG51W/kvYisXDYuRS70Ep&#10;xySsEcE3F0KCmLKAoS2MP0BBxzR9oB1TH9ox9aEdUx/aMfWhHVMf2jH1oR1TH9ox9aEdUx/aMfWh&#10;HVMf2jH1oR1TH9ox9aEdUx/aMfWhHVMf2jH1oR1TH9ox9aEdUx/aMfWhHVMf2jH1oR1TH9ox9aEd&#10;Ux/aMfWhHVMf2jH1oR1TH9ox9aEdUx/asdchcNsDJnqJoXRsVaosHV1DWAAXsBlNmuOVg9pFX30O&#10;CKJPoq7qrOcKdR+GcrxMw7lLp9Lm8OJHBWRmSLMzhBPG+u0EMdYelbqwTJlfrD5aZjMYB7WvpaPL&#10;cKGOn3x7UhSbVq87XePpMt6VoR8T1VjXaKxrbN20hRkolcyeJs3MkMyZweBxh7pcAADG+kZVfrEq&#10;v1hbecb5XGRHjJQ9mimbl/mAcVRHy5wdq4uPEVbcw2W9O0PgmBMdyUsYbbxU3yfd2q3s2p3btTsX&#10;5bAlM9IDsjICsjJYIUE+Lp7dbNadrFbmFysPHDG3tTtv4sbIZfOypPMyBamJg4qpPloa/tpSx6qP&#10;p8oYAseiSWljj+yxdHSpi8rVRcfUJRW4Su38A3uvWZlfrMwvBhQVJCtI2YKUBK/W5LhKrSk7qSwo&#10;Vh4qtOn0zpt4CaNlj86RzcviKWL77EXY7Lqqs8rDhTbjvSpwXdVZXK3BJGIAAIJQF5V7uvj3wneO&#10;zS03cK3OMR4pKyQoeOGTwQufBLtdf/aiuqhcVXRMX11zR4PTbtfXXNTXXLz+wefs8JGSWVOlWRni&#10;jCkeHDev92qLqqBYmVesPV55R9YIIhiTJJuXKXs0kxMd2Wcvu8WiKT2hPHhEmVdk7VbeNxfCZteU&#10;niDHeTRcrPNxS9N3jrv27u/++SA/SSGekS6ZmS5Kn4AwMQAAFBWkJQvSksNfX24zmvRVZ5X5xcpD&#10;heaWNufdzS1tHdv3dGzfg3I5kumT3anJCZtdf/qsMq9YebjQ1NB0x7ZbNUfQ0/MGUGvq1ZSd6P4l&#10;T3m40KbVw2BQHS0jHft+TqMhm/8YC5CIp0+SzEiXzJ424CQsvVdbNKUV6tIKdWH5wEPOO9fkThfI&#10;rr37L7/6DgCIp01K2v0vRzqu0WpKKpQFxarDRbhW5xwJYaDC8WNkOdmyx7L7/9/gao2qoESZX6w6&#10;Umo3mlw7XmZw4MTqI4Ag55/6g/bEadeCuIZfzHHNkYeLZ6RLszLEM9P7j09M4DZ9dY0yr1hTWqE/&#10;d6n/vSYAsCNGSjKmSrMyJLOmdufmOTu+XRtXnOrTmnWoDXx8LjNI1iemua1dfbRMlV+sKir3SDN4&#10;TN4uTmT4yZSZvmxUg584doBy2MKJaZKZ6eIZ6QM2sqxdPdqKKmVBsSq/BFdr+kdgiASc8DDDxToA&#10;YAbJMJHQ1NjcNxc2WzIzXZaTLc2e3X/yKPJ/oic3r8/9kvtEvv0aN0Zet2yVB2M+CP7l2BlmcKAk&#10;Y4o0M0M8Mx0Ti/puttv152s1pRXqkor+J+iAkBdyWU62dO5D/WeBMdY39uTm9eTmGeu9NTOcaFIa&#10;J1reufMnL8W/G/7r2AHCQG+31KZMRDBGnx/YDEbtsUplfrG66FiflhoAYGJRQHbGgF0rjsZXz/6C&#10;3uZr3j0MAARjYGKR7yeGHQaOncECJJKZ6ZJZUyWzpg3YqDbWN2rLKx13q/yUBPGUiTcb8Lewm82a&#10;koqeg0dVeYVWpbp/EIoxzBw7c++WWn9u3/n06+WgNsPYsYM7Wmr9ehlxlVp1pLQnN09dfNxPplX2&#10;MVRw7Aw7YqRo8niUc/O0NjU06SqrCZt9aEs1tFDNMU1/6PdAqA/tmPrQjqkP7Zj60I6pD+2Y+tCO&#10;qQ/tmPrQjqkP7Zj60I6pD+2Y+tCOqQ/tmPrQjqkP7Zj60I6pD+2Y+tCOqQ/tmPrQjqnPvwGzxIWB&#10;3riGzAAAAABJRU5ErkJgglBLAwQKAAAAAAAAACEAxlTkT5kcAACZHAAAFAAAAGRycy9tZWRpYS9p&#10;bWFnZTQucG5niVBORw0KGgoAAAANSUhEUgAAAKEAAAChCAIAAAAgM0jhAAAABmJLR0QA/wD/AP+g&#10;vaeTAAAcTklEQVR4nO2deWBTVb7Hfzd7miZN0z3pvtEWWqBAC0U2EWQRARFFRMVxns6oM+Mwb8Tt&#10;6byZUQZ1dGb0KYPj7oA6KCgu7FApUChLKS0tdE+apHuarUuWe98fpz3cpm1I0rSll/v569yTc889&#10;yTf3LL/zO+cQd3w4E1gYDWesC8Ay4rAaMx9WY+bDasx8WI2ZD6sx82E1Zj6sxsyH1Zj5sBozH1Zj&#10;5sNqzHx4Pt+pEIfmxs5JD88KFivE/ABTj1Fn1JzTFhbrzlBA+ZZnSmj65KgZgUKp2lBzov5oj6Mb&#10;xSeHpk+Jmi4Xh9QbqvJrDticNhQfI0+YHp0XEhCmN2mOVP/YZe8EgHmJi8MkESiBsbujUJ1v7jHR&#10;n5IVNV0pja41VF1pKY2SqiZHzbDaLcdrD2VFTksNy8DJWqxN+TUHUDg3dm6wSGHsNpxS56OYGTGz&#10;4+SJla3lF/VnuRzu6onr6Y9o62w5Wr1vYfIyPkdwVnuy1dqcGZmtksXWd9SUN5f49uP4jC8aE0Dc&#10;O/nhtVkPCrjCfh9Ew8qJ66raKl7N/x+9qcHbbPPi5j8z/2WC6K1alkxYvfmHxyigXOJvT121+cfH&#10;nKQzPTzrlSVv8zh8FH9nxr1P7d3YZe9cMmH1pIgpONsHs3+x6buftVibcMzilBXzEhfvLttxpaU0&#10;JSzjibzNOpPmeO2hadGz7pp0P05W2lSMNX5y1ma5WGHuMWGN58QvXJC09NvLX1zUn+US3IemPU7/&#10;LuXNJUer9z0y4zdSoezFA0+1WpsXJi9bmLx8b/l/Rl9jX+rqR3M33T/1v1wF7iM5JO21ZdsVAaHe&#10;Zrth6qMEwTmvPf3m8T+2d7amh2dmRmbj+B8qvnrym/sbjPUTwibOTVgMAOunPMLj8E/UHXl8z/ry&#10;5hKlLGZ52t04tyPVP77204tVbRVysWJN5gbPi1HefGnrsee3Hnt+x4X3UIxCHCoXKwBAKpSFB0YO&#10;vMVBOrYee/6zC9uvhc9v9/brjxxeazw5avod6Xe7TxMkCn5kxq+9ypbH4auC4gDgq9LPjlT/eFpz&#10;HACUQTE4/njd4XpDTbGuCABSQtMBIC44CQBOqfM1HbVnNCdwPKK2vfKnmoPfV3wFAMkhaZ6XpMXa&#10;WFB3pKDuyKXG8ygmMSQVf5qoSB14C0mRBXVHSvTnroUbz3n19UcUrzW+M+Ne+iVFkTXtlVVtFU7S&#10;SY/Pi1sQJJJ7nq2YL+YQHACwO20AYLVZLDYzAIh4IhRPUiQAOCknAAQKAgEggC/B8SQtno7DaQeA&#10;QIHMuy/ZH6RrW2cLACSFTBhOVmOCd+0xl8Odosyhx7xZ8Kej1fsAYJpq1h8WvXEtXw4vLTzrtPon&#10;34r18bl3Pj73DgAECqS+5eBHkK4FdUdWZtw76Ht8g+OdxipZnIArwJfNlsZj1ftR+Jz2VJ2hOj44&#10;CX8aJVX5Vqb08Mw4eRIAlLeUtFlbfMvkuixIXJIZmS0Vur7iOdG3vLdmV7O18fl9T6KYBEUKABTU&#10;HlqZcW+iIsXbB/1i5u867daIwKjhl9k3vNNY1v8XabLo6MOkFksjXWPJgJrTQ+Yk3LYi/R4AeO/M&#10;345U/eBbJtclQBAYyeXzOK6/AI/LCxTKrDYLupQIAiOlSkNX29XWyzanLVQSIRPJTd0dnj9IIQ6V&#10;ieQinshvRfcS79pjIU9Mv8TjV4SDcvTLmvDRwFLefKneUOPbvZ7zfcWu+3YsfuvkFpf4k/XH7tux&#10;+Km9G9FlgiKFAKLeUENSZIOxHobodrnhlaPP3rdjMR6GjT7eyUAQxAiVg87x2kMljWdH4UGegBQN&#10;EEjuznyAS3ABwIfqemzx3c51XexO+zAS9/6ZbE4bBRQBBAcI6KsbkJ3L5rQJeSL0t6PH0+FyuADQ&#10;5ej08Tv0aZwampEa2msCS1KMs661dxqXN5f8du/D+NJqt9A/lQpcWmu95zl3O7qM3YYgUbBSFlPe&#10;XBIZqETxNmdPm7U5VBKRGTWt1lCFDFhakwYAdCb1hLBJmRHZp9XHJ6J4oxpnGBoQnh6eeVvyHQCg&#10;6ajzvCQ8Dh915p2Us8vemRSSCgAfn3u30dyQGZm9LG0NfbgsFyvQ4FvdUev5I0YZ7zS22ixVbRWD&#10;fhQRqKSbICiKvNpS5lXm+69+e0/WQ4/Penpt5oMcDhfH7ynb+fOcp9ZP+fn6KT8HAHOP8VDlXgDY&#10;U/b55vl/XjJh1ZIJqwDA5rR9X7EL37Vy4rqVE9eh+D1lOzwvRl7c/Ly4+QBQ2lT84oFfRwfFA8CP&#10;V7622iyGrvZlaWuUshhRX79kbsKiuQmLAOCJPfcPmeNYM6y6OkGREiSS87mCOHnSHel3C2ldx4K6&#10;I1qT2s29A/n3he09ju6pypyO7vbdpTsWpa6oM1QDwLeXv+xx9NySsFDMD1AbanZd+hTNMRTUHSby&#10;iYXJy2RCuc6k2VO2U2/WAsAZTUGDsQ7laewy5Ncc0PRdIuo7qot1RTqTBgA6OtuLdUXIvqE3NSA7&#10;Wm8yQ7VCHFbaeKHTbkHdbHVHr6FNERBa0ni+x9mDE1tsJruzZ9/VPU7yWseztOmCmBdg7jECgLqj&#10;tlhXpDXWe/Wb+AViOGthnr9168zYuQPjy5tL/nBwU6fdOoyCsfgNP/e5SIr89Pw/95TtcJCO66dm&#10;GRX87CPAITgbpj76+KynxfwA/+bM4jPD0rjb0WWxmdHkAYbL4S5KWfH8rVsJGI3BNMt1GVZ7jBHx&#10;xfdmbbw780F65MtHNhf6OifB4kf80x5327s+ObctL26BUhaDI2dEz/ZB4/jgJB6Hb+4xNVl0KEYi&#10;CCSA6HJ0Okknj8MX8UQ9zm67056oSO2djiRtLZYmly5eoiKFQ3DVHTU2p00VFCvmBdS0XyUpEoXr&#10;O6oV4jD6hAR6IrpLa1IjtyGcDz3G5REA0GXvbLLoHaQdAPhcPppQwag7aqVCWbA4xGIzN5q1Ir6Y&#10;R/Bszh6b00YQHAlf4qAc3fYulDg8MDJMEtls0dMdV4aJ3/pcFFBao5qucbj3My08Dv/NFR/yOPyy&#10;puJnfvwlivzk3u8EXOG2wte/r/hqTsJtm+a8+K8zf/vm8hevLvsnHq05Sefe8i/fL/oHzuqZBVui&#10;pKqnf3i0vPnSC7e+Gh0U99jX9+hMmucWbImVJ67bseiB7MfmJS7G6X+qPfha/otblr4bwJc8v/9X&#10;JfpeY+orS96RCAJf2P+ri3pX8+rLS/4PT332OLq3nf7rocrvFOKwN1d8SE/25Df3z0u4fW3Wgyfr&#10;j245+tyz87dkq3IL6g5vPfZCmCT8/bt3n6w/tuXos0Ke6MWFr2VFTUd3FevO/PHwf3tlKxzyV/Uq&#10;9S9n/n5Z2l348t3C13+o+ApfusxJeOUjgIiVJyD/rARFCkFwKIrEH+XFzf+e9izMac1xiqJmRM9e&#10;NfE+5DGI4hvNDVFSVVhgZEVLGfq3KWUxOpMmXBJlsZnxtFKdobqi5RIAVLaWe1taxMHK7ySCwLy4&#10;+Y/lbMqv2Y/jD1f9YCdtAODiMYiYpppFn6UFgBXpa7Oiptud9jOa45mR2VOUOQuTlu+7use3UtEZ&#10;QXu1DxMY2EwYwJdESVXITIGYGDFVKgwaeMvu0h1lTcWb5ry0IGlJtjIHa6w3aacqIVwSqRCHoF9T&#10;KYuRCoNEfHF12xV8e7HuDP3t94Hvyv9T21755YbDIr44NCCcpHonW98v+vug6iLE/IApypw6QxWO&#10;yYqaBgD7ru7efvrNRSkrfj37uQlhE/2i8Y3lX40mANCUpcv0DpfDzY2dM9SNaEJXLg7BMY1mLQCE&#10;SSIj+1wVlLJo5JOLW3q/wOcKKKCQPYA/hB/joCCLKUYuUgCAsbsDACw9JgCQCP3jA3NjaZykSAWA&#10;ooaTAJBIm95BTlt5sfPd306vOfTmBgAID4yMlCoBgAJKKYtBXpVNZr9qzOHxOHzkpdrZf5LGDSRF&#10;5sTcgiYrBxa+pPHcb/c+/GHRW34poXd1NUlrIAH8PP4lCE6CIsVB2gvV+bfE30qf3um0W1utzZOV&#10;M85qT3mYG3qPwwMjI6UqCqjqtitKWQxqmBtpE2JTlDlP5G3WGTW7PZi3mKLMeWjaLwGgtr3yHyde&#10;QZH3T300QCARcAWn1Pmt1uaIvhmzR2b8xk7avr38pWawKanLzSWTIqZMipw68CMeh0cA0WjWuvRv&#10;fMa799hl/ODSQMr6X/Y4esAboqQqMT9Aa9TUtFfCgLq6UJ0v4Aqmq2Z5mJverKWACpdERQQqDZ1t&#10;1W1XwiSRSlk09H+P44OTlqSuyom5xZM8AwXS5JC05JA0lSwWRyaHpEUHxVEU2Wpt4tKmyxYmL1uS&#10;uio0IHzQrArV+QAwa7CaaUb07J3rD+xcf2DTnJc8+qrXw7v3uLWz36BtctT0zy9+gMJBIrmLX6pX&#10;Tk/Q1xjXd1TrTRoHaQ8WhyjEoe1drejTQvVP6yb/zMUr1A09jm5DZ5siIDQlNF1n0mhNGg7ByYqc&#10;BgCNFi1Odqxm/zdlnw8c+w5KQd3hgo8Ou0S+fHTzpcbzf1m6bUX6PaWNxbhD9/y+JzvtVnq3kU5p&#10;4wWLzTzo13GQjm57l4gvHviRb3j3HrsMMCZFTn0y75msyGkzYma/dNsbov7eXldbL3uVOdK4026N&#10;D05u72yFPodIRE3b1RZrE5/L9zxD1CSrgmK1JrXOqAaAaHk8RZEtlkacpqOrvaqtwttpUBecpBNp&#10;SXdFrTVUVrVVDDX55iSdRZqCQb9OUcOJN47/73DK44J3Gle1VqB2DnN76sqXl7z94sLX6Q4CAEAB&#10;daL+qFeZowZ4SeqqN1d8iBrOJFqTTAFV2LfWaBAIAgBc/PhRUQkgtCYN0oAAor2rbaBLkL8gvHFT&#10;LFQfp1/iQZff8U5jCqgdxe97kvJI1Q+D9jXcgBrg78p37br06ZWWUhjgAVlYP7hllMvhog55a3/7&#10;n77v76gzqvVmLeow+rdTjeAQnChpNABY+0/PuOe8ttBG8zIwdLUCAJqvE/l11s5rG8jR6h8nhGXQ&#10;V48NpFhX9G7h615lqxCHBotDehzd28+8SVHk0gmrJ4RNctG4rLnY3GN06eg9Pe9PfK5AKpSRFHmM&#10;ZmaCvroaALQmtYO0N1n0UVKVy+B4fuLtqHN7QXvmk/PvosjfzX3J5uihu9FvmvuSzdHTYm16bt8T&#10;LiX/7ZwXeQRPJpJTFHm5+SKOf/n2t9HKnVePvTDoV+52dBXrinB371zDqWmqWbenriRJcmbsHD9W&#10;Nr7YubYV/rW8+dJ9kx9RBcW6fKQ3a78p2/njld0uo6zrEiOPt9jMde1VyH5ZZ6iy2MyBQhm96+Ek&#10;nUUNJ29NWoourTaLnbQLeEIn6bzSUvqfkk8a+nvS6Iwai81Mks5Gsw4AatuvSoUyF78fuViB1iSi&#10;ytxqs5AUKeAKBVwhsndabRYKKHoMBr21Aq7QSTqutJR9e/mLekMNHjvhzoSAJ7Q5eyw2c3d/d3QA&#10;KFTnY433Xd2TGjZxXuLiNZkbdha/vyBpCZ6oGCbDmluMkkXHyRNlIjlFUeYeY52h2qW1ZvEWqVDm&#10;JJ3+dZMalr1ab2rwYS05ixvcmLh95sayZbKMBKzGzIfVmPmwGjMfVmPmw2rMfFiNmQ+rMfNhNWY+&#10;rMbMh9WY+bAaM58R9KG/GeByuHMTFvM43KPV+9F6pxsQVuNhsXHaE6sm3gcA6eGT/3Hi5bEuzuCw&#10;dbXvcAgOdlhYmLyM7pB7Q8Fq7Dtp4ZmyvnV7HILj1S7Zowmrse+4eN4vSFrqw3LcUYDV2HdcNOZx&#10;eHdNWj9U4jGE1dhHIqWqmKB4l8jFKSt9OGRhpGE19hH6S9zct/CCz+WjbvYNBauxj+T2aewknVuO&#10;PouXaCydsNqHDRRGFFZjX5AIAjMiJqNwWXNxVVvF8bpD6FLEE6MN1m8cWI19IVs1E58rdUZTAABf&#10;XvwI716yIuMen/fgHwlYjX2B3hgXaU4AgMZYd6pvo6oAvsT9WqFRhtXYazgEZ5qqd3FJg7EerzD+&#10;4uIH+HSNVRPX+XEB8TBhNfaajPAsvK4OVdSImvbK89pCFJYKg5amrh6Dwg0Gq7HX0CtqusYAsLP4&#10;AxxePWn9UMcVjjKsxl6TE9O7hZS5x4T2b8NcaSnFJ/gFi0NuS7ljtAs3GKzG3hElVeEVuWcbTrrs&#10;XAAAX5Z8hMNrMx/A3e8xhNXYO3Jp++4XNZwYmKBYV1Te3Ptyh0oiFiTdPkolGxpWY+/AjbGDdOAe&#10;lgu7Ln2Cw2uzNtI3dBoTWI29QCIITA/PQuHLTcUu2wpgijQn8A5OUVLV7PhbR6l8Q8Bq7AXTomfh&#10;8xldetR0KKC+Kv0MX67Letir/X78DquxF+RGX9uUFW3qORQFdUfwtkYx8oSZMUPu5joKjGONwwMj&#10;n573p9/P/WOoJGIUHsflcKeqclFYY6wbagM9BEWR9Ff57qwH3SQeacaxxo/P2jwn4ba5iYuemPX0&#10;KDwuPTwLn02AbNTuya850Ny3+WpySNoYVtfjVeP44KTsvrcqLTxzFJ6YEz0bh900xhgH6fjg7Nto&#10;Mup47SHKy82s/Mh49a9embEOny0UKJBKhUHoyLuRg2beMpY3l3hyy4m6I48bquVixeWmi9dPPWKM&#10;y/dYLlbMpR33AQBo0+KRI0oWTTdveb7DXIOxvrTxgrc70vmXcanxivS1Lgdu0M+jGQlmxlwzb3lS&#10;Ud9QjD+NhTzRktRVLpFoS9KRg27eutB3LMl4YfxpvDB5uWyAU1zUSNbVgQIpNm+VNl4Yyrx1wzLO&#10;NCYIzp0Z1zzisN/FiNbV2dEzsc150HmIG5xxpnFOzC146dilxvN4ADqiGufG0M1b40/jcTZ2onuo&#10;f1P2+fL0NWgv4ZEbPnE53Ow+7y11R81194BVBcVOjpoeLA6x9JhOqfObaeca9Esmi82JuSVAIGmz&#10;tpzXnW6mHVXjd8aTxskhaZMipqCw3tRwpuHEVFXOVGWvJUQpi7nS4k5jPpefGzO3xdqENrn3kIzw&#10;yfhQxTNuzVvxwUmP5m7KjMzGMQ9Ne2JP2c7PL35A329eJpI/kP3Y4pQ7OX2WLwqoM5qC7affGOoP&#10;MUzGU11Nf4m/Lf+Cokj6W3XdIfLT8/68ef6fX1/+3sLkZZ4/tJ+b7dAV9VRl7mvL36MLDAB8Ln9t&#10;1oNbl23Di6BSQtP/vuLjJamrODTTJgFEbsycvy5/Pz6434Gr/mLcaBwqicATsRab+VDV9wCg66ex&#10;uyY5K2r6zD4XjlviF3r+XKyxqbujovnSoGlUstjnFmxxORYHkxyS9vryf0VKVdNUs/6ydFuoZPAT&#10;n+RixQsLXx2J89/HTV19Z/paPHe778putA+/znxt8sfNEJkA4uHp186BiJUnevjQ6KA4/Nc5qz01&#10;lLnq0dxN7r2pwyQRW5dukwqD3J9dFBGoXDNpw2cXtntYPA8ZH++xmB+wOHUlCjtIx/cVX6Nwk1mP&#10;vebcDJHnJNyWHJKGL8MCIzxcq+LGzRYTK0/EsyNuUASEenI41bK0u/zuGzQ+NF6csgKrUlB3GJ/x&#10;4yDtLdbefspQdTWPw9sw9VF6DAHEwKXDg0Izb9kvaE8PmmZGdJ4nWXmIVBhE/zv6hXGgMYfg3JG+&#10;Fl/uvfwl/VPcJKPh08Dbl05YPfAVj/OgdyMVytLCemctSxsvDHWOR7wi+bpZeYXnTYmHjAON8+Lm&#10;4zOMS5uKXY7409Oa5IFdaxFffE/WxoF5xsoTrvvc6dF5uNp0Mw+BR1b+Ansi+ItxoPFK+pCp7HOX&#10;T913rddM2oCObwKAOkM1brw9GaXM6OcUMOSoyb/n9ACA3+3hN7rG6eGZaWGTULjJojutOe6SgD5E&#10;dulaB4mCV2asw5cfFL2FT267bn3I4/CweaveUOPm6HP3jl0+4PfjlPw8diKAWDlx3RRlDv2E7uGA&#10;TiFHfFP2xcDRC/0ndnmP1095BA83S/RnL+hO1xuqo4PiAEAuVgSJ5MahT+/NiJiCe3lFDe4mjM82&#10;nFo3+WcefRkPsNoslz1zMvEcP2ucGzvnkRm/9m+eCKvNcrBq78D4JovOSTpRw0nXWCmLwcMtCqgP&#10;z70DAPUdNbOh15ASJ08qaTw31OM8GTUhrrSUVrSU4spmmHxfscvv+276ua4euZ2L9l/9ZtDzBx2k&#10;Axv06f3nB7J/gW0mBbWHq1rLAaDeUIMTxAa763ZhDz1jd8eVljL3Zdt++g270w/CNJq1X5f+e/j5&#10;uOBnjY9V7/fQn80rKlpKd136dKhPdeZrwyfkPpAamjE7fgGKdJCOTy/8E4XVHdc0jpMP2e2KCYrH&#10;fxdPvLcqW8vfKXwVT2b7htVmeeXosyPhgODnurrTbn36h8fE/AB/tccA4KSc7s+S15k0ePOGKGm0&#10;qbtj4/QnsNfmvit7cC9Gb26wO+3I3hQXPGS3y/OKGnOo8jsCiF/lPeObH7XVZnnp4FO17ZU+3Htd&#10;RsRe7V4Sv+My+yQTBuH5n2571xclH+JPnaSzwViHTq2NlScSQAz68uXG9joF2J32C7rBzVsDOVi5&#10;FwB8kBkJfN0WwWdu9LGTJ7h0rTdkP4Yvvyr9rKOrnZ5Y3bcMSSIIDJGEDcxNKgya0NeButR43qv/&#10;68HKvW+d/ItX7vIjLTCMo3knN+BRLwAsT1uDLZodXe17Lu90SVzfUY3DcfLEVmuzS4Lp0Xl4ctf9&#10;qGlQvHqbR0FgYMZ73GTROUgHCtNN1jsvvj+wK6421OJw7GDWrv6NsS/eWx6+zaMjMDBDYyfpbBng&#10;JaMzaQ5c/XZg4vp+XWvX4ROPw5uqzEHhOkOVz25W15V51AQGZmgM/Z0FEJ+c34ZfbjpNFn23o/fl&#10;HmjRnBQ5FZu3hrkewo3MoykwMEfj/jbeytbyk3VHB01JUaSmow6FY+UJLq3m8CtqOoPKPMoCA2M0&#10;1vefGPjo3DtuLBLYEiLkiSL7nw4wXdU74W/sNrhMYvqGi8yjLzAwRuMGoxqHz2lPlejPuknc36J5&#10;rdsVK0+km7f8tWIYyzwmAgMzxk4AcLn5os6kUcpiuuyd7xe95T6xy/DpdN9+tTkx3q0i9xw0oKoz&#10;VFW2lvsxWw9hiMY9ju6n9m6cEDZJ3VHT3tnqPjE2g0B/iyZujO1O+3mPzVsegmQeExiiMQB02TuL&#10;PVs12mptttosqP+Mu9ZBIjk2b5U0nht0jmucwpD22Ftwtys6KA5taUk3b427VeTuuUk1xpYQHoeH&#10;PAvoo6azbvfeGnfcpBr3s2jKE3gcPl4bV9teOaKrCEcf5rTHXtHPohmcaLVZsOcXwypquHk1Nlwb&#10;PsXKEwMF11yaWY0ZgrHbYOzuQIdtxQUnJoWk4vjKtooxLZr/uUnbY6BZQlSyWLQZAQCc0ZwYww3x&#10;RoibWGOaRRMz0EefAdy8GtN9NBF2p/2ivmhMCjOi3Mwa17rEXNQXMcm8hbl5Na43VLvMPzKvR424&#10;eTW22iwusxfntKfGqjAjys2rMfTvdtW0Xx2hrZPGnJtbY9pEMlMrarjZNTawGjOd0+rjqLq+qD9b&#10;1co08xaGuOPDmWNdhrGEQ3DCA6OaLHrmmbcwN6m9GkNSZKNZO9alGFlu6rr6JoHVmPmwGjMfVmPm&#10;w2rMfFiNmQ+rMfNhNWY+rMbMh9WY+bAaMx9WY+bDasx8WI2ZD6sx82E1Zj6sxsyH1Zj5sBozH1Zj&#10;5sNqzHxYjZkPqzHz+X/jzZ4NqoWRIgAAAABJRU5ErkJgglBLAwQKAAAAAAAAACEAi9NiwtAcAADQ&#10;HAAAFAAAAGRycy9tZWRpYS9pbWFnZTUucG5niVBORw0KGgoAAAANSUhEUgAAAKEAAAChCAIAAAAg&#10;M0jhAAAABmJLR0QA/wD/AP+gvaeTAAAchUlEQVR4nO2deXybxZnHf8+8si1LPuMzjh3HjslNThfC&#10;EUiBpU0pLKFQYFugBUphl21p2Ra6hUA52tBrKbS7bT80lHJTaIHAQpcChdAmAXLZJHFuO3ES35Zt&#10;SbYlvfPsH+9r6ZUs67AlR1L0/fgPv6OZeed9f+87M+/MM/OQZ4MVaVIacaILkCbupDVOfdIapz5p&#10;jVOftMapT1rj1CetceqT1jj1SWuc+qQ1Tn3SGqc+aY1TH1O0CSjvdOSdFUlM7ngWruNR519xC0Q2&#10;Bvdz96sAIMxU8a9+2bb9jsquBWX4QjpfwPBRKr6M8lfAVMD2rdz2O6gOZFVRyRV6JHUA/RvZ8QkA&#10;Kv8qTIV6uKudu1+G6tAPzTVUvBoAd7+CwQMAKGcZCs7Vf/X0sO1dDLUAoIp/hTBz10vaIUz5VH6D&#10;Xznbn4C723ddpVchswLuLm7/g9+V9rzBzt3IrqOiS9D3d/Z0U9ElI1moGNjM/ZuivYcBULTzTlR1&#10;p6i+K5KYcsd5PPBhdMUx5SvLWwFix0657XQAMBUoy1uNUdSPT1WWboaw+E7U+BnknSmq7/GG8MCH&#10;cscFlH+2OPV/fSlZlfu+zh3PKcu2IfsUX/hQs7p9BTy9AKjiFlH7EwDy0Pf46KMAaNqtomat4aqc&#10;csd57PhEWd4KU4H85GK2vQsA5hqlvtHv8reexs5d3kPl9EPIKIHqUDdVgFUAyuktyCjitnVy/zeo&#10;6BIx9xnZch+cTWLuM8Z8+Mha2fJAdLfRn8Sqq8m6ECAAZJkFYTb+JA/cLpuukU3XwN2hhxx+UAth&#10;5z5ReTsAPvwjuf1suNoo9zQqumgk5aBsuoa7XwUpNO02b4Z87H/k3hsxuB/mGTT1ppECLAr4R49s&#10;e0c2nM99GyAsVPqlEJcg992il8pleDQzK5BRAgCKFeaZfpdc9PkgKrAqm66RzXcDkqbdBtOUEGcM&#10;S9R1dXzJGbmzlEGWeWzf6v2Fe/8PQ4f8Itve4/5/AEBWFZQcALLzBQzu4/5NVHwprKei7wMAYA93&#10;/RmeXiq6hLKqfBkOfMSdL8jMaWLGDyhnCQcUIGeh37k8vdy/GT2vU/4KZE4NcQXc/ZpWJRihnEXG&#10;/3lwr++3jFLKWz46G+76MwCUfgmWOWSZNZEaO/r3WA7CYwv21z/uQngh60IAupYBdzkEyki9zSoA&#10;sAcAKf5tkPYTKYFp2QUApgIAEFlkmQ1XG+QgZc+CyB4VmQGAKNKCeTFcl36NBnwN8ChYK56SH/UZ&#10;DUStMR/9hbqpcvSf3HV5YFQ5FHVxrIsAcNefMKq2nCia5N6+VTDIMheUyY5P2LkXZCLLPP+fFdIe&#10;u6HD0Z5ce4+164LhnQar8PRR0cXRZhgVMWuPqWCl37FqZ+fuKMtiJstsve+KwPdYOfUNpb6RCj/j&#10;iz7nCaW+kcquDZdtlqh7VOtJse2dUDG1p8q5C1pfyVjBFn9BOauPSr/EjkZ59JEQeSiLP1DqGynv&#10;DGOg9u5y50sIfHYl9/4F5mrKWRzmKiZA7PpcBZ82HnHfe2B3VBmQZR7IxI7d2sNBlgV+VauSB1Mh&#10;RKYhJDcwJDiCyq+DuYaPPir3fyNUAXIWAmDnSAGMD5mrndt+D2cTWedTyRdDnc1UAFMhyNDRMeXD&#10;XA1XGzsaoQ4gowhZ07w/cvd6hKyuJ06M+lzCQrnLjAFs+1vUmeSMvEaudnh6YJoC80xvL1rdflZA&#10;n0vuvEzvc1lmh8pWDrK9gfLPYnc75GComPp7vBsZncBIIwoA4KEDcv+tZD1VLNkoKr+pHvvVWHmo&#10;Hy8I6HNpHwvs3AUwO3dT7mlkXcTDR/Wce9+CHIZlTqiCTYzYvMeUfxbI/32KXmO9M5KzRNQ9ovVu&#10;jN3RiaA38MVXhIwlyHoqAJr6dSr9MgCyLgjoo7FqB+AbP4mQnEUAKKtS1D1C2heU8bpUu942xY0Y&#10;aRzQGLs72NkUdS45CwFQbj2VX4+MIgTrggZHdY6UQwAjnWdD94q7XwEk5SwK8sZrlapqR3at1i+j&#10;0qup+FIAEBa/oRJv/uBormrkKrJnUfn1MNcA0B4mX/F6Xh87cQYASHtUZwwgRu1x/krjEdvejfZG&#10;gBSyLAAgG1fJ7Su47XHA/3kPgesY1AFoj1pmGeUsBeDX43O1cd9GAKLY0Pk3z6C8M/XBzsE9WleI&#10;+z6Q21fI7SvgaoPxIRNWylkiyr4CAK52XybZMylniV8P3FSg/3nrAOsiAHLvTXL7Cm3EKnCApft1&#10;QAbcDspZQqVXUfYpYA8P7o/oPoxBLDQ2FVKO/4M5jsbYPBOKFe5O7tvA9m3c9wEif49Zla2/ACBm&#10;PqycdgDmanZ8ovVlfFG06rr0Sm+IqF4jFv4fWRfC0y+P/1ZvFwY+Zvs2tm/ThiG9jQXlLBKLN1Dl&#10;twDI9qd9mcx8WCzeIOY97w1R6huV5a3K8lbKng2MfCwA3PM627fB9lcAME/Xv8g13B3c7z/oS4pY&#10;vEHMegxk4vY/+D1V0RODPhcVnBPwrHDf+1FnIszcto618X2ABz7ktnUAILL05srwtc229yGyoPb5&#10;Qo48JF3HqfB8UAbbt/Px34A97DrObesghwFw98tsnQ8AGcXc9RIySvWEruPc8QyGWnj4MNrWce8b&#10;enj70xhq5qEWDO7TSwJAHeD+zdpkCXc87RskcXdDDgY0qywdAGAq4PY/QHXC0wet067lZirgjme8&#10;OfDRh+G8EPYd0Mqsh7q5fzN3vRTtzQwg6jmJ0YiZD9PUG33HgwfULTEdvkgzMWJQVwd0uLgvvr3E&#10;NNEyYY0zpyK7zhgwnsY4TTyZqMbkP7wFSO7bMME808SWiWu80njI9gaj8UOaRGCi/WrKP9fveIIV&#10;NSlkXQSRyc49+oigkkvZdWCVHQ16HCWHjEMTxp8yyyizAgA7GvTJxIxSyprGqh2D+6DPLGX44muI&#10;rIApJnY0IKuKTIXs7sLwEUBQziI9k+w6UnJ9MV3H4LF5k7O7G8Otfh+7woKsCriO62MylEHWBQDY&#10;uQfSCcVK2bMgh40WIzFnYhpnn2IcXgfAfX8bf27mWmXByzDXAgCrsuU+bv0Z5daLBevhsambKrVY&#10;lFsvFrzmS+XpVzdVaP+Kqu9pPXyvnQ2VXi1qHoSnX908A+wSc59FZrm6sdzvvFmVYrFf+6JuqhDT&#10;76LSq3hgs9xxPoRZLN7A/f+QDReKmQ8bqy7ZvIa7/uyX3NUm93xVa7Co8lti+n9CZAPMtnfl7n+B&#10;6hTzXkRmmdxzA3c+TyVfFHWPcvd63n31+O9bOCZUV1OB/0vMLu7fOP6i1K6FuZbt27ntdwCL6u8j&#10;s2zM2OzitnXcto47nvIFeodiAgbITHmBRQ2aZftTWp6Q+owZ5X4qqNUHD3ykxzRUCdzxHJxNyCwX&#10;dY9CexZn3AeRzQMfwTNABefR1JsByT1vYOTWabUg9/41bNkmwoTeY8r3n0/s/zD0JHzozLTuG+//&#10;N7bvEFnVVHgBWeaPOSaqDgZOFI6MhgIg6yLGs34/Fl3CvW+FLoE8+B1tTNSAoKLPs2FgS4O713Pr&#10;z/UDc403OWVViCWbkT0TwkJTVgHEPa/LXVdS8aVizlOUt5wB7nmdyr9C+ecCRAXnQDNjiicTeY8F&#10;5Z9tPJ7QV5MpXxv0YU8fAP1em6KxcdFGQ6UTCGInREWfD2LoEwFU9M+RR2b9ESeILGROA4DhVgC6&#10;DXJGIbTBfNUBczUVXYSMUjibMHxkHAWLnPG/x5SzUJsd8jGh0Q8/Iynufg1DhzC41zvoGEF5FgHg&#10;nr9Q8eoR+86ROoBVZJQEM40LB6uUfzYyIjeLHLkKdutmX8wA2LlPNl0DTw8AyCG2vU1Fl9D0uxH/&#10;lxgTeo8DetSqnQe2jhE1arjzedm8hh07x4yhWMScJ8WcJ71ttj5xZHsP7m6YCmCu9uXWvxERvJFi&#10;1m/FnCeNfWzu3wgy0ZRVATGp5Eox50madqtfYME5Ytq/A8BwK1TDbCCZAMm2d9m+Tc+2+zUAZJ0P&#10;zUYgzoxf41FDmBuiNe6ZEJRBxaupeDXEyHi7Vj87d+mWOkYrDts7UB1UdHFAbRGYZdHFVLwamSW+&#10;hN2vItjDQdb5VLyack8zBoo5T9PUmzC4V+79ml/k3GXaTJSyWO+Qcs+bmvEoVIduyhJPxltXUwbl&#10;nWkMiO0QJhV8GuaaUAYS6oC67UxgpMHzvsfO3eTchfyzKWehvpoGgBzi3reo+FKwJ4S1qNy2nFWH&#10;NnOs49yJoUMB3Q4A3Ppfsm1dQAeT7dspZ7FsfyZwpI9VqHbNAlzH08P9myj/bO57T5sWiyvjfI8p&#10;tx4BBswT+TIenX/59aLukVDWiiwxdAhDh/TKI6sSGUXw2Mg8QzcLCZyHfxWAnynd6CyHWjB0KMDm&#10;i7tfHZ2KPb0YOuS1NdMDR01R6+EDH8udo5oJzTYtzr0tjfHW1QHD1O5OdkxspEaru8aLXjObCsTi&#10;DVR5GxBoX8C9b+rm8tGWy1sZhI/5CthNlrm6KQ/LcCkmifG+xwGNse1vURv3BKAOaCstKLMcgN6d&#10;1jqikaB1qvs3cevP+fhjAJA1DRnFvgiefra9N45ycf9HfrV3CNw9WoNFJVcC0FOZcgFA5IydLO6M&#10;S2NhoZwJW9qOQqvrxJynxKlvUP5ZUB1sHxlFMuUp9Y1KfaNmbQMAplwtRCzZiBErOG5/QjavkQe/&#10;o72yo8ymXkNIlCWbtDz92k5I7glMKCq/pZcnYD2qVl2XXAEI7aOIileLGfdTzf0TGB2aKOPRmHKX&#10;Bax64r7xvCIByJZ72PYeMssofwXkoDz4XXh6wW59MZWpEKZCiOyAENLGScwz4LFB+9ZiN9u3wWOD&#10;5RTIIXhsWj+Le16DpxceW+CJWeoXYsrXzwKCdMBj0wY1uesVeGz6sIxqh8cG0Eh5soCR5GDuXs/2&#10;rezuIOtc7t8oDz8IyqDKb2HwANveZtWwJEy7gWpIe+8YEQNbnxhjKqTMqTy4f3zNZ8KhWCGy4e46&#10;gUVIsLWpADy9PGptZxKjOk5gLa2RWGvM08SDtMapT1rj1CetceqT1jj1SWuc+qQ1Tn3SGqc+aY1T&#10;n7TGqU9a49QnrXHqc3JpTPlnienfj+uGZwlI4s0txg3KrReL3gEE5KC69VMYaj7RJZokTqb3OO8M&#10;/XpFNuXWn+jSTB4nk8Z+F3sSXfhJdKknLYlnBxIeQUWfB2Vw9/rJswcy5VPxF6A6uOtFffV68pB8&#10;GovatZoXEe58Xu65IWz8GECKWLBe374v7zR54PbJOGnsSL66WvPbAoBKrqT8iDzUTPSMZddqAgNA&#10;7umTcMbYknwae1f/AaCatXG/BCVHVN/tO+x9M76niwPJp7FsXuNdOEM5S6g0jjtpABBV3/WtgXZ3&#10;aBtzJhfJpzGcTdz+hPdIzLg3cHVdDDHPMHoQk833jNpMIglIQo0B2XK/zw1N5lRh8NoUW8SM+71u&#10;ptjRMHpjkKQgKTWGu0u2/sR7RJXfDNhCKjjGRacRfHRR3nJ9s3ItxcE7Ru0ynRwkp8YAH/tvn3sJ&#10;YRHVPwifpHu9vhG063gEGz4S1T7k3XeAu19N3j0ik1VjyGHZ7OvuUumV4YegXcfVrZ+Suy5Xt34q&#10;7IaPVHqVb20mu+ShiFxMJiZJqzHAXS8bNtMgMn7hjIWnh3veDLJ0cRRi+n/6TnTs1xg6OL5CJgJJ&#10;rDEAPnint42krOmxzNo0si2Vu1seeSiWOU86Sa6xfSu3/hyQgJTeje9igWxeAzkEd5fcd7PmJiB5&#10;SQkbgYxisAy6sQRZ5iL/HLLOR/YsypoGxQrKhByCdPLQYQzuZ0cj972v7YobiMiahE13JoGU0HgU&#10;ZJ1PpV+mkstD+7H1MdzKnS9wx7NR+4hMBhJDY1JE3aNU+Bm2vStb7sNw1I5JfTnln01V36WC88aV&#10;mrn3LT7y44k4G6Ypn6MZ91J2Hbc9IQ/cngif1AmhMU1ZJeb9UT+Qg3z0l7L1p1Evv8+aJmp/EhPn&#10;lNz5ojz0PX0j04gh6wKqWeu3u3XjqkT4qk6MPpdxKyuRTVXfUZY1UNl1kRePSr6oLN0SK++jVHK5&#10;snQLFUe8421Gqah7RCz+e6BPwsTY0iQhNGbb29z5ol9QZpk45VdiyQeUf06YxKSImQ+L2ev8N1ya&#10;MKY8MedpUftQmFskzFT5baV+B5Vf77d3shyWLQ9w/+ZYFmm8JERdrUEF51LN2gB/kwC4e71svguD&#10;B4KkEWYx+/G4+gHnrj/JvV8L2sHW9t6CecaoJC/L5rsSx7Y3gTQGAFKo7Box/e5ALwPsks33coAD&#10;cTKJuc+O3ng4FHKInU1kme1zoxcB3PWy3HOdvxkXiXnP0ZSLAmPat/LBOydhK9uoSDCNNZQcUfUf&#10;VHGrd14PANijbq42DkeIU35NZV+OIlvVIXesZOduWGYrizdAWCJPysd/YzTj0pxd+8VwHZPN93LH&#10;c4nQkQ4gIdrjQFS7bL5X3bKUu14ybMNJxt2nqfyG6ATWJoC1z1/nHrbviCotTf260UU9qw5fwaST&#10;D/9Q3bKEO55JQIGRoBprDB+WTdfJhgu4730MHZT7b/XNJVjmiNrox5CNW+tGv82uqHvEt7f90EG5&#10;9ybu38Rtj6tblsjDPzzhG62FINFtb7l/Mzd+zj+MxMxf+FXj4fLA4IEAp5AAwG4e2BKFkwklR9T+&#10;WO7St6fmjme549nQKRKEBH6Px4BKvhCxyS1z+5PqlsWBXoI0pEs2XKBurdccLkV06ikXUcH5kRY0&#10;YUg6jYmq7ogoouuYbPgnue+W4B9dXpxNctcVsunaCCtbmn5nRGdPJJJMY5qyiixzw0Zjx051+7mR&#10;Dztz159k42cjsR2gvDMo2czok03jSPrSrmNy12XRjjazfZvcfXVEtnxlX4oq5xNOUmlsKqApnw0X&#10;ieXer2H4qC9AWILb2SvZNO0bxu8x7tsgj/w0bCmo+DJQRkQFTgySSWMqOBeUGToOdzzn5zfCXKMs&#10;2Uhl1wDwG9sSZkCImh+K+S8a8+TWn/nMPcfCVEC5S8PESSSSSuP8sL5PmY0WP6Z8Zd6LyJ6pJ89d&#10;SiVXghQqusS7Ro0KPyPq/suXRA7LY78OX5TwJUkgkknjQI+3o+D+zUZDDlH7E1hmG34XYvbvlDO7&#10;xdxnjHNEVHadcRqRO54KO0IS4I0kwUkmjSl7dpgYRj9iWVVUelWwXIIM+1ClYUmxp48d4UY6LaeE&#10;iZBInLBxLpryWco7I5QDRFbZ9lfu+7t+qOTCVBA6Tx7YYsh/VRQmBjlLkVXpdesH+zb4OzcKjJ9V&#10;7XdoXUDFq0N2xJgHPgrrfChOnBiN/Yx7QkSr/LbcfjY7GgFAyQ2fr8vnHI+s80JEDHIuyzz2auzq&#10;DBNbsYAUfbYxc6pY+HbYtZMEyN1XnRCZT0xdHenWSaT42mAl/FQgS8NYVTRThwH5swzrdom8vXSy&#10;zItwcSzlLImuSDHixGgsO/8YkWH68FHu+ctImghGJ4wOsV0dY0cMhrbcTcvHVBg+/kh5uH8jOz4J&#10;H191aF7cJp8T1B47m9QtC8l6asj22MOOHb51xkav0WNhsKZm+8ehfB0HIIf1FkEjwD97sPi+ETHp&#10;lDtWUu6ykN/uzM7dxsdoMjlxc4vu7ui8NKp9kEOhpxQp/wzufF77n3vfgqcPmqe+cHDPm8ZnKPyI&#10;dICXTTnk6xsmHsnz7cQqh1s8SFMu8lUMqsO4Dj1kzm55+H7fobna/6s6WIqga2cSleTRGEBYF8uZ&#10;U40D2nz0Ue59K2yu8uAdcDZ5D0VpBFMOzok5e55ckklj7v8gbByqvtc3hsWq3H01d74wdo4e2byG&#10;j//WF2KaQtP+PXxJEmD1Q+Qklca974SNQ9b5VHGr71gOyT03yKYvs327Xzw5zN2vym1nsP+KVlG7&#10;NvyHOLu5L/zTljgkpO3t2IjFG8J/ZbIqd12huZj2I6uKLHOg5MDdwfaG0bswUcXNojb83CJ3vyZ3&#10;BxslTVQS3WYvAO54JrzGpIg5T8q9N3L3er/w4SM8fGTMRBU3i5q1EZWhMzlM9bwkU10NgNufisQi&#10;B4pVzH1aVN8V0XoIU4Go+6Wo/WnQ6YpAhg5x9+vhoyUSSaYx1AE+9j+RRRVUdaeybDuVfxWmvOBR&#10;Mopp2jeV+kYq/0qE55etPxuHbfaJJcnaYwBQcpRl2yLdIECDXdy3AfZt7GqDuxsZJZRZgbzTKPd0&#10;v8WGYbNxNMrtK3wam6ZA7Uv87awTXWOasoqq15C5lo//Vjav0VagUPFlYs4fJr0sUjZc6LX1FHUP&#10;U/mNcLXLww9y+xOJrHTiakzW+VSzlgo+7Q2RO1bywMfa/2LWY8FNAOIGt/5UNt+rH2SWKaf5zLbZ&#10;8Qkf+h7b3p3M8kROQrbHGSWi7hGx+B9GgQG/RUrywDeNg1Pxhvs+kC0P+I5Vu9HmnqwLxIL1Yt4L&#10;yE5E+5AE01hkUeW3lfqGYMvy7/Mbx1Ad6s7Vfja2cYOdu+Xuq/y6WqpD7rk+wISbpnxOWfqhqP0x&#10;IpmanEQSqK4OuSz/7uAmsZY5yoL10fW/omVwr/rJxcEfJsUqKr9N074R+IXm6ZWHf8jHHwO741iw&#10;iEkMjUWWmPfH0RsuRbQsP2u6suCVOFWSPPCh3Hl50N3dDAWoFDPuo5IrAubC2b5DNl6YCGtWE6Ku&#10;pvyVgQK7jsm9N8ntK8PvuzB8WN1+TjxMLPj4b2TjqjACAxhulXuulzvO4wG/HV4oZxEVXhDzUo2D&#10;hNAYboON3DiW5asDsulauffrcHfFpjxDLXLXFfLA7ZHvpcgDH8kdF8g9X/HbQC5ae6P4kBh1NUBT&#10;b6Sya2FvkEd+NP6elKlAVN1B5deP38OExyaP/YpbfwHpHGcOwkwVt1DBSu76M7f9fpyZxJRE0TiW&#10;ZBTT1K+J0n+BuSbyROzYyR1Pc9vjyegVJDQpobG2oilwLTlRbj0KPk3555B1ATKKgyR0HWdHA9ve&#10;h+3tUbaVRIXnQ2Rzz5sJ0j0eN0mvsZjxAFXeBkC23MdHfjxmPFOhvrexsEB1QLXz8JEQr6yoXkNV&#10;3wXAHc/JvTfGoeCTR3JrTDmLxOINes9xuFX9aE6sclbqd3p38ZENFybatmpRkRj96vFi9MXHjoYY&#10;5sxOX9VNYXfNTGySuOhUdDHlr9APWOWW8O5/YJpCpVfBEv5155b7vFNJk+DxL64krcaUKWoe9B5x&#10;++/ZsTNMEsWqLH5fzHpMWbKR8sJYybNjJ7f/3nsoZtwTR49/cSZZNaaKm2Gu1Q/UAb9JobGSWBfq&#10;g+GUMXo709HIlgd8nbLMivh5/Is3yamxqVBUfcd7JI885DdSNhZGc61ITLfcndLQUafK25BVFU0p&#10;E4Wk1FhUr/HN3w01R2zhFTV89Fc+710iW1TfE6cTxZUk1Ngym8q/6j2Szd+Po4cedsnmNd6jiDz+&#10;JR7Jp7Go/oG3puX+jdz1alxPx12vcL93q2qi6jWhYickyaexwYZe8sE7DBtcxwk2esUlb0cveUg+&#10;jWXbOu0fPvrfbN86CWdk+1Y+pq97k8d+OQlnjC1JthYGAB95SPa+BXb7rfyPM/Lgf1D74yyHMbh/&#10;0k4aK5JPYwCT8/oGnjTsGEuiknx1dZpoOZk0Ni5l4ER07hEnTiKN2bED+tpUZlv45eopQ3LPH0dN&#10;ZhkVXQrHjol4Rk06TjKNT0pOorr6pCWtceqT1jj1SWuc+qQ1Tn3SGqc+aY1Tn7TGqU9a49QnrXHq&#10;k9Y49UlrnPqkNU590hqnPmmNU5+0xqlPWuPU5/8Boae06qb5mE0AAAAASUVORK5CYIJQSwMECgAA&#10;AAAAAAAhAPoL1hK+FwAAvhcAABQAAABkcnMvbWVkaWEvaW1hZ2U2LnBuZ4lQTkcNChoKAAAADUlI&#10;RFIAAAChAAAAoQgCAAAAIDNI4QAAAAZiS0dEAP8A/wD/oL2nkwAAF3NJREFUeJztnXuUHFWdx3+3&#10;Hv3unvcjMxmTyTsTHuaBYHBFQ/AgyMpjBc1R1FVXD3jUxcciKscn6IKKe1YXjS7IWTQcV4iLgMYg&#10;BpEIQwJJCMm8MpnJTKanZ6bfVdXV9bj7x53u6df0VHX3ZKoq9fmrH9VVt++3fr977+/+6l607tlR&#10;sLE01FIXwGbRsTW2PrbG1sfW2PrYGlsfW2PrY2tsfWyNrY+tsfWxNbY+tsbWx9bY+jDV/NjHUO9s&#10;cr210dXioAMsFZfUqbTSGxWfnRLislrBCd/R5L62zdPuokd5ec/Z5LF42k2jL6+tB4AHhmJhSQWA&#10;7CdZfjGaGOFlANjoYz+w3AcAj44l+5ISANSx1M0dPgDYM55MyOplDa4LA46nJrmzKYX8doOP3bXc&#10;Ny4oPx2Jtzvp27oDfUnp0bFkm5O+vTswmJQfGUsAwK5O3wY/y8v4u4NRALhzTb2HQdkCyCrcMxC9&#10;e31eqR45k+z2MP/Q5AIAFcNEStk3xQ/zcgXVUiWVa3zTMu8X19Q3sIWe4KZl3vha9QdDsV+PJ3Wd&#10;8K0NrgcvbiY195Z657VtnisPnpVUuKXDBwA/H0kQjVmEyCdZngzyROO3NbnJVyO8TDRuZKkvrK4D&#10;gJCo/C7IXdHk+uc3+Y/ExazGNEK3dPgmUspPR+LrfewtHb6TSenRseQaL3tLh++3Exw57NYuf7eH&#10;AYAHR+JRSX1Xq7vTNVd1ooq/NxgtKNW+kHBhwJH74ae7Aze/MnkiKemqluqp0Fd/fIX/no2NxQIT&#10;Agz19fUNH+ny6zrnrV0+BPBMiL/mpWBvVHTT6KoWT5njbzs6fWPv5I29k8cTafLJRh+beeEoOPhd&#10;Le6SJxkVZABoddIMQl1uBgBWuBkE0OGiAWBMkAHAQ6MVbib3zJ88Mv3+QyHyyWdfn8m+Jm9JqV6L&#10;z5bqYCS163DojUTaQaEbl3k110fNqETjC/yOO1bVL3jYHavrOlw6/ASpx31TwhAnvRBOAUC7ky5z&#10;/AAnHU+kjyfSvILJJz3+WWk3+tmCgy9vdLlpBEUkZDUiqTSCNie93MUAgJtGLU6alPxMSgaADT4H&#10;lfkpOfMAJ53I3FhDnPRG5jV5S0qVzLRWcUk9FBXJP2or+48WiUo0vr07UFBd/UnpqUn+eM5fBQAn&#10;hW5YVs4QC3BSCACIXioGACglyrwQa5sUlbSKuz1sgaJuGr290VXyh8SUO110V8ZYV7qZjB0rkNH1&#10;jCADQE+Rh9AI+UeA9PylGqFb4wBDvb0pr7J+eSZx3cvBO47P3Ng7+fCZRO5XlzWUrtYF2TOe3Hlw&#10;4uejiYUPzbDe56AQnExKw7xMI1jnnTPlqKQCwHyen2jc4WK63AynYABY4WGIHY/l6PpMiIdSHkIj&#10;dSwFAFxFXdEq0a1xj9/B5N+M/52jxCNn8vpZqzwV9unisnpGkGNSuRr501uX9e3ouqbNkykYCwAD&#10;SWmAkwBgo3/O4PqT0tmU/I5m15zPzeHMrMZ0l5v5WzgFACvdbKeLTql4Oj1rxxjgmZAAAMUeooDf&#10;X9ret6Prhpx29+I6588ubnlfhxcD/GlK0FoFtUO3xivzZRMUHBSV7NugKOOcb+vn6ZTVBNIeZ+8D&#10;Ym0DnDTISZCRnIAB9k8Lfoa6rMFZfB5ixxcGHB4aHY6JcVld5WXanPS4IGMABqG1XjaYUk4m04KC&#10;CzxEMYOcdDyRjubcnXUMdUWTS8Vw6+HQn6eXQGPddubLv4t5Jc/UFAwqnmtHGYRoBEqu7NrY2eK+&#10;rs2zf0o4MJOa75jbjk4TeQjZ3lBCVqGoa71/Srh1uX9NKXnISbbVOwHgNC8P8/K2eieD0FhKAYA1&#10;XsZBoUFOUjEMctKFAcdGv+NIPF18HsLnXp8hjiRLb1S8pN7pplFa1V8RtUC3nZV0d2VAUEkvY5WH&#10;vbrVs86ntfEj1gYAt3b5rl/mBYB1Pjb3bnwlKkbn8fyjvAwAAYYCgGFeOs1L5DVpjInP73DR39zQ&#10;QMaKGzWXiiAo6l9mBAC4tl1HD7SGVBXnKknPc2cq+yEZApGbjqij/b4n1gYA17fPNoQuCq3ysDKe&#10;PYWC4blp4YZSw9PptCIo2E0jBcOYoJzOhKLGUqTDxQLAai+7OuMDevy6u9bPhIR3t3quafV8dyBa&#10;gVerEgPFq0/xEgC8pcHpotCb6xwAEErPtfRb6pzbG12bcup3rZfd5Hds8js8NCLWdmAmtfPgxM6D&#10;EyFxbsyTZf88bSHOdLvGBFnG+HTG/+fa8V0nwjsPTnzxjRko8hAFrM6UysfM1e3zM4Kg4GYHXfFA&#10;oxpqZsfb6p1b65yNDiomqS9HxUNRUe/9+vCZ5FUtnl2dvl2dPgAQVfxsTi/0ez2NAHAwkvrMsRny&#10;yU8uaiYvPng4RKzteCJN1OrnpFYn3eNzHMtpOP8WThF7Lb70qCCv87HDggQAWTs+I8gIYIOPBYCX&#10;ouKYIJMGlXiIM0LpyPOPLmgiLz722lT2Q0HBf5kR3t3qubbNQ7ru55IaaFzHUg9satqeH2F4NSb+&#10;6/GZiZQy36+KeTUm/suRqQ90+tb72BFBfmg0ERQVF4V2j8Szx4wIsoTxY2fzRmihtHIyKe0eiWfv&#10;iT3jyROJ9BAvJ2T82NkkmQkQFPwfw7GVHiYkFpbq8QlumJdI9HGYl8gVRwTZQ6M940kMcDYlA8Ck&#10;qDx4Ok5uEhkDOSwiqQCgYCgoVVBUeqMiBfE+TgKAh0YTY4KckJeg24X0Pgtz28rAZ1fVZd+GJfVE&#10;In15qRDSMC/f0BsUzn37Y5NPte1xI0uVFBgAuj3MR3VOS9gsBrXpc0Uk9VBUnCzygf/U4V2C+KxN&#10;PjVojw/MpD5zbDqlYhrBN9Y3vq9jbnzS6WI63czYPN0Tm3NDDez4uwPRlIoBQMHwwKlYwbdry0b+&#10;bM4B1doxr+Bhfi50N51W4rIayBka6g1Zv8nN+BkqreJsRNBLIxohUcWiimkEXpqSMBYU3O1hPDQF&#10;ACrGk6ISnieM1cBSFwYcTgodT0ike0zocjOB/Au5acQiRE6OAPwMpWDMKbjJQbU7GV5Rx1NKwS3L&#10;K+owL9exFJl7HuIkUcUFQRIJ4/6ktMHH0giNCDKZV25z0j1+h4NCh6PiVFoBAAqBj6YAIKmoKgYX&#10;hRwU4hWcDeNUTLUap9XCIiRlHMg5q1tn7POBC5o2+R28grc+P0biXLsvbtla7/ztBHfXiXC3h33q&#10;0vbfBbkvvRH+9oZGEmQGAAzw3LRwx/GZgm785Y2uH13Q5GcoAJAx/lZ/dE8mA+m+nqbNdY6Uircc&#10;GCM/+tb6xuvaPS9FxFtfDblo1Pv2zt6o+MHDofe0ee9aW/9KVPzc6zOPX9KWe/5DUXHX4dD7Orxf&#10;XF0PAJ86Ov2XaeE329pyB+HjKXnHixO/3Nxaz1Ife23qhXDq/Z2+u9c1kGMkFX+tL/LEBNfupJ/b&#10;3gEAH31t6sVw6pMrA7etDHziyNTz80fsNVKtr2YWUlCXxNmwc256DWFHc+k5vZNJaW+Qi0jqjmb3&#10;h5YXduPvXtfgZ6hXouL/nuUYhL60pp6chEazwQ0S0Mj9ybZ653w5TAlZfexskswdkQExeZ2d/9jo&#10;YzHAo+OJ30/y5JO9QS77mhBgKFKMpyb5R8YSLIW+tq4h94rzpSVVTLUa0zVNbMiGnaEoLNzAUpfU&#10;lxikvTCT+rc3wt/siwDA2/JHcS4KrfAwAPCN/shXTobPpmQvjdqcDACszJkGLrgQjWBHc+laTqn4&#10;7pMRkrkg4bnX2XlMEvj8Tn/0h5l+yb0D0R8M5fVR1vtYL41UDHeeCH+nPzomyF4aXRSYK8POFr2+&#10;bwEW3Y51QeqI+Nvi6Z0yNzgJNjU58v6OhDHx9ivdDAD8PSK+GE6RtoWcfL4LXaXHktw0Wulmyal6&#10;NExJEZNVMCaRUZJ50uyYy/NqcdAXB0rMc1dM1RrX9JYjdXRgRoD8RA4AUDDsbHGXv1hBWRQMvdEU&#10;ANy5tr7ZQX/5RPijr00FZ6crHNkL9RRdaHujy0trrRmS0fdyVBQU3OlmcvubJSn/F0jPoLbuWrfG&#10;6fw+FgIoSP0pqGhdAVpS9U+HSCOXZxOHY2Kbk871aVr4dn80KaudLuaXm1tybYXcTLMX8rO5RT4c&#10;E50UuqJJ6wQRKWd/Mj3ESwhgQ6UJX4S+ZJpT8FUL3c260K0xVyRabn+BQtCY32FJaM5SI5M8Cp6d&#10;iWty0LmZqvunBNDpRQFggJM+cWSaU/AaL/vw5pa6TNk2+h1JWX1hRsAAAYbKzREmF3pXq9YLETfQ&#10;z0kDSQmqSNwkpDE8PyN0uZkNOjMRyqBb41N8YZr/pTlJUm+pL8yLG9Uc5OpyM36GGhNkQcFDPMnJ&#10;mqsvMjM4X2y8DIdj4sdfm+IVvNbL3tfTBADLXHQDSw1wMqdgMmLOTf46mZTGBHm75ole8ttBTh4o&#10;yiOrDHKTVfBP50O3xq/H0wVj0DvX1l/Z7O5w0e9oct+zsSH3K0HBfZof/SBObyqtbPI7wmkV8t21&#10;qOK/hlO6Mo1anfSPLmj6Xk/j4Zj41ZNhALiiybXex5KhTkRSNvkdIVGFoiZ5/7Sg8UJksIcBSBpJ&#10;8akq4MBMSlKx3pyqMuiOgXAK/kOIz02aaXHQ2en6Ap4O8doT1UhjvK3emY0zFHS7np0SyndGCpoF&#10;L42ubvWQuNK+KUFSMUuhbg+72ssAwI5md3aMVND2PzslaHyQZ3VmsPerLa3kk1Ue1llWnpIdlFyr&#10;ScjqS1HxbUtoxwDww1OxpIZWllPwT07HFzwsC7GAP4T43SNx4q8KhiLPFUax5iB9sWD+xBcZlrho&#10;5KYRg4BCCAAERSVN5r4pYfdIfN9UiT78oZgYKZvaXVDmAU7aPRL/+UiC5KSWTzUkrQNLoUaWYinU&#10;4qQBYDyV16LVNg27Eo0nReVTR6fLy8wr+LOvT+uacSLG9J/D8fuHYg+OxAGgYCgSk1QyFsrl5k7v&#10;gcs7Pr+6DgD2Brncr6ZEZUSQGYR+s63tsa1tNAJBwccTEsnz+q/T8fuHYj8ejgFAu5PO7SoqGDQm&#10;QpO7cF9IuH8odt9QdDy18PMy/ZxE2q8929qeuKStkaWGefnVWF4y75+nhRrm6VY4Pu6Nite9HPy/&#10;IJ8qKouo4icn+et7g3/VE2htYCkXjcKSSvJyhjgpJqkJWV2dPwewP+cG5xRMnnJ2U6gvKd0zEH0q&#10;P2qIAT5/fGaYl9d62fU+Ni6rd50Miyr20VRUUk9xEgAM83JUUuOyusY374VEFcdllcv4EEXFcVkl&#10;44XlbiYuqyeTswodi6fjsrrCw6gY4rIal+dqh7yVMSgY7jg+czgmdrmYbg9zMJK6/dh0wcRDSFSO&#10;JeZN4daL7lyfAlwUuijgaHPRHoriFDUoKsfiaXGJksXno91J+xhqRJAlgxXs3FDtvFNKxS9HxZoU&#10;ZfEIigoU5aicPxgov9pmkbA1tj62xtbH1tj62BpbH1tj62NrbH1sja2PrbH1sTW2PrbG1sfW2PrY&#10;GlsfW2PrY2tsfWyNrU/t12CrFR4aMUuxEnBlqABa8hiXBINqvLnO+astrbV9fG+x+cyx6T8uxbK2&#10;C2JQXx2WFHMJDADxpVh7SwsGteMxQRZV7KTQ4xPcqaXYS0U7LQ7qw11+ABguekrIIBhUYwXDMC9v&#10;8LF9SalgbXujsaPZ/eEuP6/g4qWrDIJBfTUAFC81bkzIWvuneMmgntrIGg9xhY8uGpNuDwsAw5xx&#10;GxTjakzseNVC+zcsOeQJueJHdo2DcTUmj/PSCNYbexU3YsdG7hgaV+PRzHrRRnbXTQ6KLDJn23El&#10;KHh2uXAja0zW9lLx7KYUxsS4GoMZutZE4/GUXPz8pnEw6PiYQJrkdV6WpVD5Rw43+tjLGl0X+B11&#10;DKUAnhSVvqT0UkQc5BbXhZLNVJdkx1vtGFpjMnxiKbTWy75R6nnclR7m2jbPP7Z5V86zIdwgJ+0N&#10;8k8GuWAtAhQshS6td25vdK3yME4KDXASWbDTsBEugqE1HszYR49/TuMOF73R59hS77yy2d290F5/&#10;a7zsF1bX3bGq7u+R1BNB7k9TQgV7H1AIttY5r2v3vLvVk7uuQXYLDSN3qsHgGo/wMlmo5faVdbs6&#10;fX6GqmepBReyK4ZCsL3Rtb3RRRas2T8lvBRJcQuJTSHY6HNc3ep+T5uXbKM6H6cWuUWoEkNrTHZb&#10;WutlO1x0+VrWiJdGNy3z3rTMq2A4EhdPJKR+ThoT5JisJmXVQ1MeGrU66TVedr2P3VbnrNO2+LZt&#10;x1UxxEmLsZI9jWBLnXNLXQ2WHo3L6nTaoLMRBEOPnQBg0MBxYILBjRjMoLGhmzowfGMMtsbVY/DB&#10;MRhf42Fern7TjEXF4INjML7GMsYjxjYUuz2uAYM1rcS/hVM1dAsK1rF481JhAo2Hatckn+bl245O&#10;PzaeXPhQbZwxw9p9JtC4Vt0uFcNXT4ZTKr5vKHZWz6a9ZTDytHGW80jj/xlL9EZFAEjK6l0nwjWx&#10;PuM3xmAKjYd5ufo9lMcE+Yc5e0EejKQen+DKHK8R43eqwRQap1VcZb8GA3ytL8Ln3yn3DkSrn3A8&#10;ZfgwHJhCY6jaXe8ZT74YLlxMOyGr3+iLVHNasO24hlSj8dmUct9gtORXf54W/hjiS36lhYikatyS&#10;YGkxh8bVDJ++1R8pM1X8zf5ovNJnSo0fqSaYQ+OK7XhvkCu/M8R0Wvn+UOG+3BoxRacazKLxqYq6&#10;1mFJvXegtJfO5bHx5KGKltI/bYbGGMyisahiXVvMEO4fjEY1tJcY4CsnwxXsgWHbcY0Z1Gk0x+Lp&#10;J4JaR8DDvLx7RPcTsEO2HdcWvU3yvYNRXZb5s5G4rgCnVJFrWRKsqfHReFpvEyuq+KFRHaY8ItQg&#10;+nZuMJHGOozmyclKRr17g5z2fATjp39kMY3Gw7yOSby/R3RsEZclLqvH4lq9RQ1nPBcb02gsKHgs&#10;pcl0FFy5ACWfuCnJaZM0xmAijUFzkxyRlIpbypDmTGmzBLnAXBprtE62itX5tP/Wbo8XBY3dLj9D&#10;uSpdwK3JoalCptNKxVHuc4+5NNZkxxSCrfUVPuRyibYfmmLaOIuZNB7S3LW+ptVTwfnXeNnV2p6t&#10;MkUaVxYzaSwoeELUZEDXL/O8ya37cb1Pdwc0unizRKoJZtIYMqtHLAiD0L/3NDr0tMpXNruv1mz9&#10;th0vItqjXZvrnF9f36BR5Q0+9r5NTdrvCBN1qsF0GusKbty0zPvQm1tWlHXaFIIPLff9emubV/Nq&#10;fikVn9UWjTEIRn/GvACNvjrLZQ2upy5tfzrEPz0pvBoXY5npZBpBt4e9osl1c4dvvvVi5mOElw3/&#10;aEQeJtN4iJMwgK7BL0uh97Z739vuBYBERh03hdhKx9CmyMXMxWQa8wqeSCkVrw3i179eTDFDphoc&#10;g+naYzDAU+ems2NbY92Ya3AMtsZ6wbYdnwOWdnI+mFJ4s+T4ZDCfxoP8Uu6xYzojBjNqnJTVJdyB&#10;xXSNMZhRY1jSJtm243PEEmpsRjs2WQyEsHeCa3XQC8apLql3Njm0RkuGeZlXFkjtiEjq0bjWpD7j&#10;gNY9O7rUZVgsfnxh884Wt8aDr385eCJpPj+sBVP6ao2E9TwArutgc2FpjfUsOWyKFQEqw9Iaa5Yt&#10;Iatpc80X6sHaGmu1Yws7arC2xpG0VuV0eXXTYWWNZzQrZ9uxWdGuXFizxZsRi2ussR+l3eLNiCnj&#10;XGX4SJd/lXfuT6kYtORbbm90NeQ86fSL0YTBF0bXhdU0/v0k//DmFr3bBV0UcFwUmN2d9ftDMSsJ&#10;DNbz1dNp5SOvTulN0c3y/aHYz0bitS3SkmM1jaEKmS0pMFhSY6hIZqsKDFbVGHTKbGGBwcIag2aZ&#10;rS0wWFtj0CCz5QUGy2sMZWU+HwSG80FjmEfm80RgOE80hiKZzx+B4fzRGHJkPq8EBmvn7JXERaGU&#10;dVM+SnIe2THhfBMYzkONz0Nsja2PrbH1sTW2PrbG1sfW2PrYGlsfW2PrY2tsfWyNrY+tsfWxNbY+&#10;/w9gTTCAynSw8wAAAABJRU5ErkJgglBLAwQKAAAAAAAAACEA2He3w68RAACvEQAAFAAAAGRycy9t&#10;ZWRpYS9pbWFnZTcucG5niVBORw0KGgoAAAANSUhEUgAAAKEAAAChCAIAAAAgM0jhAAAABmJLR0QA&#10;/wD/AP+gvaeTAAARZElEQVR4nO2deVxU5f7H38ywyC5aJiGgIJC4IbgvmbkTZuVSXsu89quby6/F&#10;m3r11m2z7HbN0qu3zNLsl1pht3JBU8wNDRQlkVxCU0GQ3JFlWIT5/TFHhhkOzj7MOZ33H7xmvuc5&#10;z/NlPuc85znP8n3ctH3boSBrVE3tgILDUTSWP4rG8kfRWP4oGssfRWP5o2gsfxSN5Y+isfxRNJY/&#10;isbyR9FY/rhbfMasN3Ez78rYvpGsdMsy79CF7n3xD+RMLju3UKHB04vxfzZIs+07AoLoGMf1q+z+&#10;AWDIKDy9SFlPQh86dBWSVWjI2E3+WYDYrsT30edw4zobvuTBxwhoDlBzk8J80lKpqbHMW4lgucYP&#10;PoZKbVbK0ycs03jgcOYvQ3XrAhr9J6aOw6sZU2cbJDt6iE7xTJtDdRWJCZSX8fRMmrcgZT39BvPo&#10;FH3KmzeZ8wzpu4jraZBJ/hk2fMmE/yEsQm/MyuC5idTWWuCwRLBcY8fxzExUKjL2sH0Dz86iczzd&#10;epN7TDi66DWuXQY4e4pO8QAenvS9n9SNxvlkZ5K8miFJDBzOMzNJ3yXYz+by6WKA8jJ94uTPOH+O&#10;51+mWy9i48g57MB/sIlwmeexh4dwV61Zzpb/kpYKEFZvbDt9Fz+m8GMKxdf0xoHDRLIqKuDHzaxc&#10;DBB5j75iuHZFyCF9tz7xsZ9Zv5rC8wCtQ+z5H7kMNt/HJcWNHqqstCAfb1/hEVBdBVBacruc6+gz&#10;CE8v8UPV1QDu7ng1M51PbQ2gvxrkhc0aJ3YXfiD78uG7fPgugH9go2nKSvH1o+cAOxTXzAegQmOH&#10;rFwPl7xyO8czegKjJxARrTcuXUfyLvrcp7foHrSi1bUoHbuRvIvPtxgYkx5l4UpatUZTztFDNrnt&#10;qrhSm6uOwUmMmwyw+E22/Fcw+vihrcXDU5/sl5+J60m/wWjKzcpW7Y5/IO4eBsYu3fHw4NRx3vwr&#10;167Yw3uXwyXv46OH+e1XY+OUUYzoxp5tBsa9qQQGcdfdZmWbfZAR3Xi4n4HxwF4Ab19On7TaXxfH&#10;JTXesYlD+81KuXc7gJub9WXt20FlBSFh+s4T2WE/jQODCI/kjrusPL2qyuCrmbId2k9pifghtRqg&#10;poaq2zbvNWVk7AEYOsqsEiWIzRq7QdJ41mwj5RBrt/P9T3y1k5FjLM6nolx4HLZpBxAcapzALwD/&#10;QPwDBfF0VFfruzjqCAgktqvQA5p/Rt9DqfYQcvD1M0i/MwVg8APm9t9JDZvbXDPmGfcntwnn5X8R&#10;2paP37Msq41fMWkas97kiWdRN3Bs5Qbhw7RHDex7tjPE8BbsfR+97xM+f/4fvb1LAluzAPLP8Nhg&#10;vT1tB1WVtGxFQm8O7rPMZylgs8ZGAtcxaRo/7eSoJV2DK96nQkOP/ly7zLpPSBrP6RPcrDb+3Utv&#10;cOE8B/dRVACQvouDacKrbc5hmnkLycrL2LeDrAyAogKDTC5dANixmRZ3cP4c5WV8/B6h7fALsMBb&#10;6eBm8VqYvbnm1mk/pvDKDCt8UrAvNj+PL+Qz/TFGdGPus8bNnx79bGrxKtgJmzVePJ+fD1BSzJ5t&#10;fPuFwSH/QO5sbWv+CjZjs8bZmfrPJ3OMj+oG4RWaFMvbXJn7DeaB1B8d0jTo0zdnzEfBwViu8YtP&#10;OsANUKtp38HAkvcbmnJUamI6EhLO1cscOSC87LYKJqglN4q5kI+nF+2iqKrkTK5wou6oVsuvvwiW&#10;FndwZ2vKy8g/I2KJijUYVayu4mIRIWFwq2bSJb5xnQvnHfK/OxiXGZPw9de/AeuYOo5fj7F0HR26&#10;CJbTJ3luItev8thTPDqFH77jjZncHcrKDZw9xcRbA1Avvsq9wwASE4QJBSMeZvpcstKZ8SchzfCH&#10;mDGPrAxmTGDZlwa9IvlnmTlZcGbcfRTm8ZdZJI3jw3f54iPH/QCOw0KN/fyZs0D/tayEd+ba1yG2&#10;b6S8FODKJR55nA5dKClm7QoGP0D7Dkx5nkWvmsghKlb4EB1rVp9Gynpa3MHgJOHzxSIK8zh9ksgY&#10;uvdlQx4JfQCD2SOSwkKNPb24P1H/9doVsLfGyxdyIV/4rJu3tW0Dn/+Hs6dY8BHd+5o4PaC5fspO&#10;lHkaf/AGoW0FjT94g7JSgLRUImNI6EPmfoLbcPl3Tp+w6v9pelxy3KmOoJYAmjL935Z3mjglqgNu&#10;bkK3V1RH64vWjWgl9KVHP4D0PWi11ufWpLi2xlagq6j37wSIjr192ttx4iiXighqyZhJABlSraix&#10;WGOjEUC1Yadmw04tK679v7zE7LeI6WTxiTqiOwLs2kptDWHt9N3XlqLVkrYDIDKGmhoOpFmZjwtg&#10;ocblZQazzP0CDCbfNG8hkt5Sho5i9ATh1cUKYjoCnMimIA+Vmsh7rMyHW9U1kHOY0hvW59PUWKhx&#10;bQ0FefXOVjFopP7rgKEGibVaLv9usUezn2bKg1aO8Xk1IzSCCg0XzguzhaJsqK4PpwvtL90kAsli&#10;+fvx0UxC2+q/zn2HezpTmE98bwYON0h5Jteay/+3X/XtakuJjEGtprCIqFhhgMSWR3J1FZeK8G0v&#10;DGJKFss1TvmGxLH6r55eBkuM6rPpayudqqPhIrNGl51p4dbDOLSdvjsl2oamtVywvF2dlcHOLaaT&#10;5R7j2zVWOGTAlYtw6zGv+3upCOByPbvu/eryJbhVM2fs4YuPhEm7EdHGDcM/Hlb1Zc6fhbe3fj5N&#10;Q37JYt40E5PlGuPdFcJymLfnsH0jQ0Yx/CE8PInvDfDDdwAZu5k6i54DWLKG8AjBwq2a+etVpO+m&#10;5Z2MfASvZoRHCjnr5tADi+db45hksUrjinJeeop7h5E0nm698PYR7KUlZGey9Vt2brF+gUzd2ggf&#10;H9JSeWcuE59h+EMAJ3OEF9/TJ1kwl+l/I6EP1dVs38g3/4dKRatgSoqF1taVS1zIxy+Atu2prBTG&#10;x3Qrazw8qKqkpFjf7K+pFRIYveyVl1JSLCydkiyWz/VpiI8v/oEGP5l96RzP+58LV1LpDYbH6Q8F&#10;BlFWws2bDilXLthDYyfg5kbrENq2JySc9aub2huJIRGNFWxAdv3VCg1QNJY/isbyR9FY/igayx9F&#10;Y/mjaCx/FI3lj6Kx/FE0lj+KxvLHZdbCuDK+ftaHCqkob/KhSUVjU3h68cMR6xfLf7WSJU08JUGp&#10;q02hUtkUDcEFZhopGssfRWP5o2gsfxSN5Y+isSkkuyS1DuXdyRSVFTzSXyS2Y2QMry+WRFAbRWMz&#10;+L3Q2NK2PbPmS0JglLraGtq2Z8ka0xENXAa538eeXkREExZBWDv8AvD2pVkzykqp0FBUQME5fj0m&#10;rKEyk8gYlqwRWWntwshU4+A2DBlFz/50im90c6A6LhWRsZe0VNJ3C0utGkOCAiM3jVUq+g9h/GTi&#10;elnQAXlna5LGkTSO4mts/Zbkz8RjrZkUuLbGNaOcy0jjgcN5eibtoqzPITCIR6cwZhKbk/n0A65c&#10;0h+KiDYhcFoqFRrjaOmugSzaXMGh/OtT3v7QJoHrcHdn9ATWpjJushBjMSKaf681IfDL05t8DLEx&#10;pK/x/Yms3kzfQXbO1s+fF/7BotX06C9pgZF2Xa1SMWNeo5Eq7EKPfkIMtsZweYGRsMbu7vx9IcMe&#10;NJ0y/yzZmZw7TVEBZSXU3MTbl4DmhEcQ1ZHO8dbH8JKCwEhVY5Wa1xYbhI1qSGEem5LZ9r2JgMQe&#10;nvQcQOIYBgy1bDxfIgIjVY3/+trtBC7MY8X7pG4yK15FdRX7drBvByFhPDmDkY+YtUOudARGkmvM&#10;H5rIrDfFD9XWsuZjVi2hssLKzDvFM++f+jAxojQm8L3D6BhnbMzKaPKgyFLTOCqWj78R77oqvsY/&#10;/pdM8zZqvA3ePsxZ0OjWfPlneGKEVO5gHZJ6d1Kr+fu74gL/XsjU8XYQGNCU8/oLrF0hfrRNW31c&#10;fIkgKY3HPike//L6VV6YxLnTditIq2XZAr78VOSQmxsvzXeF2ZbmIx2N/fyZ8pyIvbqKl6aQ95v9&#10;S1y2QB/6tj6RMYyeYP/iHIZ0NH74cfH9EJe9w/Fsh5RYW8tbs8UDoj4xTUK3skQ09vAQ78/KOezY&#10;cF0lxeJblLRqTf8hDizXrkhE4z6DhNin9dFqWfSaw+fU7ftRZItl4OGJji3XfkikD2TEwyLGjN3G&#10;u/8Ft7FPozf3uH63L2DVUpEAsN37ERJmELHdVZGCxu7u9BwgYk/+3NgyKJHpf7NDiUYL0XIOczzb&#10;+Opxc6PfYL5eZYfiHIwU6urYrvrQunVcucjBvc7zYeu3IkbRK8/1kILGnbuLGDP2NB6T3gHoYiob&#10;EdvVeQ7YgBQ0Fu09zjrgVB8K80RmWQcGcdfdTnXDKqSgcViEiNH5O+OdPilivDvU2W5YjhTaXC3u&#10;EDGePytiLMyzctMgI3SR7M0pUQr3sRQ09vE1ttTUCDsvGbFrK7u2OsqNErF9jBr65npIoa5uOBfH&#10;6uFhW9CI7aRg9TwhJyIFjRvuL9Mki8lE5ay0au8b5yKFurq8jMAgA4tajbcPmnLjlM1bENXB2GgF&#10;v+UKW0vVR3REpKEProcUNL52meA2xsaQcE4dNzYmjnVIP5eONuHivrk8Uqirz58TMdZtA+U02omV&#10;KIX+ailoLDrBo1svp/rQKlhku97qKuu3/3QiUtD46CERY++BZk2StReia21O5Ehi8p4UNP7lZ5Gf&#10;slWwU2/l4WKDm9kHneeADUihzVWhIXMffe4zto+ZxKGfDCzFVym0xwPSaGvu6I50jhdJptvM3uWR&#10;gsbAjs0iGg8YSkS0Qb/j5vVsXm//0ifPEFmxfuUiOYftX5YDkEJdDexM4cZ1Y6NKxczXbQpYag5x&#10;Pbl3mIh9UzK1tY4t2k5IROMKDZuSRezdevHAWBG7vfD2Yc7bIpfRzZt22MHbWUhEY+CrlVRoROwv&#10;vGqf8AGizH5LfGQzZb1l0YCaFOlofPl31n0iYvf2YdFqh4zxPfU8w0aL2CsrWLXE/sU5DOloDKxZ&#10;Lt7n0Ko176+mVbA9y3r8WaY8L35o1b+5KJmbGIlprCnnrTniLZ3wSJav557OdijFw4OZrzN1tvjR&#10;kzms/dgOpTgR9WuhQaZTuQ5F53F3J66nyCFffxLHUKHhWLb1E+vDI/nnCgaKNaSB0hJmTub6VSsz&#10;byKktv4YUKlY8NHtlqLkHmPZOxxMsyzbwCAmPsP4KXh4iCeorWXeVPFVbq6NBDUGmvmwaBVde9wu&#10;zbEjfL+WnVvEZwXVp0MXRj5C4liRWdx1aLUsfIXv1lrjbVMjTY0BXz8WrqJLgolk1VXkZJGdydlc&#10;CvIpL6WqEr8AmrcgLIKYjiT0Nd1Yq61lyXySP7OT685GshoDnl688h73Jzq2lOoq3prF9o2OLcWR&#10;SK3NVZ+aGnZtobKSbr0cNc54IZ+Zf+aAExfdOABJvTs1RKvli4+YOk58gruNOW/6msmjOHHUzjk7&#10;HSnX1fVRqxn7JE9ON57dZx3HfmbpAo5IY3jYJHLRWEczHx6awNhJBFu1REWrJXM/X68UX8EmWeSl&#10;sQ43N+J6MSSJXveKTOhsiFbLyRzSUkndSP5Zh7vndOSocX1CwojpRFxPxkwSOXr4J75YzrEjlBQ7&#10;3TPnIZF5IFZTkEdBHqdOiGt88hcy9jjdJ2cj8Xa1ghkoGssfRWP5o2gsfxSN5Y+isfyR17tT53ie&#10;elHE3thq/0EjaS+2Xvn4EZYvtKdjTYq8NA4ONbFVjxGtQ2gdImJvbCqINFHqavmjaCx/FI3lj6Kx&#10;/FE0lj/y0rhhJK+mzcc1kPv4sY6wCNalitjXfcLSt53ujbOR132sIIaisfxRNJY/isbyR9FY/iga&#10;yx95jTs1Rlkpx7NF1kQViEVblR1/jPfjPzZKXS1/FI3lj6Kx/FE0lj+KxvJH0Vj+KBrLH0Vj+aNo&#10;LH8UjeWPorH8UTSWP4rG8uf/ARLDJJRBJUXjAAAAAElFTkSuQmCCUEsDBAoAAAAAAAAAIQDLQEDg&#10;pR0AAKUdAAAUAAAAZHJzL21lZGlhL2ltYWdlOC5wbmeJUE5HDQoaCgAAAA1JSERSAAAAoQAAAKEI&#10;AgAAACAzSOEAAAAGYktHRAD/AP8A/6C9p5MAAB1aSURBVHic7Z15QBNn/v8/k/uCQEIIEE4JKKBY&#10;8RYVD8Rjta3WamvtvdUe267tbmu7WrtaddtqV3et7faufl0rXa22HlXxxAvvSkHlvm9CTgI55/fH&#10;g+OQkJAgljC/ef2V55lnnnnyvOf5zHN8Zh5se+gUoKE0jL4uAM19h9aY+tAaUx9aY+pDa0x9aI2p&#10;D60x9aE1pj60xtSH1pj60BpTH1pj6sPq8ZlCRXDkrAlBKQm8oEAml23W6LUl1fVnrtaeuozbcc/z&#10;iZiR6h8bgX5bDMbqI+eN9c0AEDE91V8ZQSTTFpZXZ+VgLGbs/Iyg4QkYg6HKLSzeechusQalJMjH&#10;DiVSmtS64p2HEpfOx1isqsPndCVV4vio8Glj689db29SRz/caQ1GdaOg/ux1AJAMVoamjdCX1VQe&#10;OiOKDImaM0mdX1J76rIoIiTqwUmagvKaYzlskUC5aFZgYiwA1Jy4WLH/NOC4WBkZPn1cR/l1hoYL&#10;udriSgCIenCSKCKkISe3+epNQagsZt5Uu8V668s9gN+tnIBBMYqpowGgbM8x9K8VU0YFJAzQlVRV&#10;HT6HMbDElxa2NahKd2dFzUkTRYYSV6k6eqGtQeVhDfdEYwabNfzdpfFPP8hgdzpdkQ6JS+driyvP&#10;//nD5uu3PcwtZl561OyJRHD4u0uPzF3W8ltRzLypUXPSiPjS3VnVWTkj17wy8JmHUIzy8ZmBibEX&#10;l2+Sj0lOWfECkVJbXFm889DQN59lCXgCufTyqq2SJGXKiheurvmPKreQnBIAbn6+G2ksVMhTVrzQ&#10;dPVm5aEzKMPqrJzaU5dlI5NSVryQv3VXzbGcydvWEjdT7IKM3PjoGxu/C0iIIedpt1hPPf9ezbEc&#10;5eMzw9JGXP/H181Xbw56fm7SywtLd2eRBQaAqDlpya8/CQBtjS2l/zsKAJGzJyofm9nWoKo+eh4Y&#10;jJQVLzRfu1W6Oyt2wXR0NyBSViw5/NBrmoJyT2rYe1uNYRO/WDXoj/McBCYQKyMz9m4OHjnYq1yr&#10;Dp8789LahvM3WALekGWL78YfOZe9dE320jUF3+7jSsTxi2cDQPbSNVkL3sStNuVjM4hiaG6XoZRX&#10;3vuUOD1i5njAMCKoLajIXroG1aa28O5vANBX1AKAKFwOAKLIMADwH6AAAGG4HAD0FXXBowbLxw61&#10;trYdfvC1Syu2AEDSnx5j+wvR6e1N6uyla+rOXGOwWYlL5pP/GpPDVj42AwBufbnH4V9LBsfd+aEk&#10;x/Pl0qBhCc61VP7zqTMvr2u6ks/2Fw5+dZEH9QrQg3asfGxGxPRU92mYHPb4rX/bl/qU3WL1MFtt&#10;UUX5TyctrW3ycUMlSXf/sK64qmL/afRbNjwRYzEtBiOKaa1rEkWE8IMl6Gh7s4ZISSBUBEuT44lg&#10;u0pTsf+0UBFM/CYOGSpqAcd5MgmDzRJFhQKAKDIUYzKQ6obKOn9lJACob5U2XcnX3C4bte5VJoct&#10;Vkai063G9or9pzEMC52QIgwPJpch6sFJXIm4ISe35bcih+JJBsfe+aF0OBQxc3zzjQLHWiooL993&#10;ArfZZCOSApNiXVdnJ7xux4lLHyUHra1tJZlHCr77SV9eS44XhsujZqeBl9jNFgAgGocDLAEPAHC7&#10;HQVxmx0AGGy2+zwjZ4335NLWNlNbYwvGwISKYL+oUABgsFnCcLmwQ+N6tpBPXNRutaGzUCQBjuMA&#10;gDGY5Mj4px8EgFtf7Ha4Ik8aIAiVGSrrAccDk2LJ9gYAImdNcFVUu9kKABwXteSMd+1YECoTx0eR&#10;Y449vrzpSj4AsEWC2VlfoBaACE0bUbb3uFf5e8Wp51YxOWxjbaOrBDaTGbfjETPHa26Xe5KhvryW&#10;L5cKw+WiyFBbu4nJ4/rHhAvD5bjN3lrT4EkOLD4XAKzGNiJGkhQrG56oL6+tzrrgkBg1xKYr+RiL&#10;KQyTiSJDDBV16JBJrfOLDgtMGODJRbvFu3YcmNjpqtrCCiQwAFgMRgdFA5N6oYhxT86ee2FH6r/f&#10;dj6kuV2myi20mS0oKBuROPfCjtnHvyQS2M3W2lOXxcpIh/vSFcgUieMi+bLAuuyrAOA/IFyokBvr&#10;m7t96HAl4rEf//WBt58HAHQuImLmeACoOXERGQAyyD5rCso1t8uA9GwGgOqsHHDblL3CO405YhE5&#10;iLr7d4N1TeQgN8C/x8UiYHI5nAARWyToNiWDxeIEiDj+nUpYdfgcAETO9Mhco26XfMxQwLDqrBzc&#10;jstGJLL4XENlXffl5HGUj88UhATd2PjdtXV377P2ZjUAKKaMdjDFACAZEgcAmoJybUE5AEhIz9fa&#10;ExdtZouHxe4W72w1k8clBx3ubrvF1jkxp8fFIrj91Y/kKiMzat2rvKDAy+9+goINOblZC/7qkKYm&#10;6wJutXnVjuXjhgKA+lapobIuZHwKABgq67s911jbZDOZxfFRrTVN5Gqp2H964LMP+0WHyYYnEjYP&#10;gWy1pqCMGyCCzt0ui8HYcO7XsMkjPSl2t3jXjh1NltO96S5xbxM2eVTUnDSWgO8mjUmjb8jJ9TBD&#10;Q0UtAPCkAQCgK6nWFlXyggIAwFDVfTsGANRLj5nbaY6lXaWtO30FAAY8kk6OZwl4/gMiAGDIq4si&#10;/5AGd5o1QdXhsx4Wu1u809hhbsWha8eVdDLOxrpOltyj0rCYAGBtbevyqNXYDgAY1lFmDMMAALfb&#10;ukxMUHXkvIdXJ4YG7SqNWavXFVeiIGrH6OrAwAAAY2DkIiEqDpwGgJDUYcRwDlG65xgARD04iTyj&#10;EJgYizJRLpoVPm0MAPDlUp4s8G6xj15wNV2IsZgAYHFRS854p7H6ZgluvVunAYNiyE9K2cgkcmKV&#10;0/DODfxgaVBKQvxTcwBAW1RBxDO5HI7YjyP2Ywl4urIa3Gpji/hBwwb5RSv4oUGA422N6o5/wmah&#10;lGy/Tg/vqsNnHWaXXGFS68xaPQDoSqsBQFtEaFxHlEocFyUICQqfNhYA7BYrSonQFJRrCyswJiNq&#10;ziRyttVHz1sMRm6gv2LK3YkqZJmrjpw7NOOlQzNesraZAIA8MdDWoGq+fsuxluTSoOGJcU/MIhev&#10;W7zTuL1ZU308hwiyRYLxn7wjTY73j41IfuPJ8GnjiEO4HS/eecjznGMXTp954JPwjHG41Za/dRcR&#10;P+iP8xbe2rfw1r7RHywztWhL/ncUMGzmwa0Pn9/O5LCrjp63tZtQyuDRQ1DKmQe3knNurWlsySv2&#10;sBj6ijoA0JfWAOlWQ+248VJe46U8boDfI9cyJ3y2EgAKvt1nUuvIp3eY64cnkyOtbabKQ2cBIIZk&#10;rpHGTZfzVbmFqtxCZDMcZkKqfnE01/FPzZm5f0vYpJF2i/Xmp5ke/imv57ku/W1L8MjBXIkYBcMz&#10;xoVnjHNOdmPjdx7WbP2Zq2ZNR02ZtYbyn0+h+SDN7TJOgB+RDM3NXvrbv9saWyJnjgcMa7qSf339&#10;VwBgqG6oO3ONSIlGzMW7fiGab96WnaETh6tvlqKg+mZp0Y4D5CZIUPz9Ly25hWjooiksL9pxAMeh&#10;rbHjCXXyqRUJS+ZLBsdaje21py6X7s4CAENFXdGOA6YWHQCU7jnGl0twHFh8bs3xi61V9S15RQBQ&#10;8O0+u9lsM5kxBoYssLakqmjHATRVDgBFOw5IhsS1NaqMDSrcamutbQKAiv2n/aLD0B1We/IyMWwx&#10;qXXl+06qb5V6Ur0AgPXgXRi/6LDULe/Ihid2edRqbL+0YktJ5mFvs6W5T/Rk/TgoJcEvOszVURaf&#10;GzoxxdV8JM3vj9caKxfNGv/J39AAo2swLGbu1PT/fsDkdDOTTPP7wJzrF+N5aq5EnL7zQ/IYoHD7&#10;/jMvrc37ZJe+ojZ0Qgoa/ACAIExmMRibLue7yInm98O7dhz94CS0+IPQFldefOdf+vLatgZV4baf&#10;C77ZR04cu3BG75SR5t7wrl/tMLvWcP4GeehZl3018aUFRFAcFykMl7dWd7NiI4oK5Yrv9p9Nap2h&#10;qh4A0MKLxWBU5RahYSsAMNgsaXK8MCLEWNvYeDkfXZ3tL8QwhtXYZrdYMRaTLRTYTGY0puIG+EmS&#10;47kSsepGgb6sBgCYXE7AwGgAMNY3tzW2AEDAoBgmh43b7S15xQEDo5lcjqGyzqTRA4AoMkSSpLS0&#10;trX8VuQwTEJZiZWRGJupK66yGIwAwBLyxXf8ltoaW8jz+SwhP+iBgTyZRFdU2ZJfDAB+0QqOv9BQ&#10;3WBq0QpCgvjBEl15jUXXin4bqup5skBW58ljXXmNf7QCAFS5hQAQmDCAwWahs9zUsJdriyFB5KDD&#10;325v1jin71bjlBVLyL4+JT8cPb/sw5SVS5JeXohiLAbjsYVvNl+/zZMGTN+3mXD+aryUd/zxt6xt&#10;pj8c/swvWpH3yffX138lH5M87YeN+Z9mXlv7ReiElEnfvt9heHA8b8v31z/4WqgInnX4MwAo+Pan&#10;Syv+jTGwmQe3svhcq7H9e+UfJn75nlgZefZP68t+PD70zWeSly1G87XW1rbji95uvJxHlDNkfEra&#10;l6s4Yj8AsJnMF5dvKvnhqCQxdvpP/yLS6Mtrs5esbskrDkiImfbDRqITU/bj8bOv/mPIssWxCzKu&#10;rf0i/9PMoX99Wrlo1vnXN5RkHh7y+pPxT84+8dSKYW8/h3zHCE4+vXLytrW4Hd8Rng4AU7//kB8s&#10;OfHUippjOeAa72w1MSxGEMv1HUGn6SR3XbPOtOQXF+04ULTjQMOFX8XxUYkvLgAcL8k80ngpjy0S&#10;IKenpD897h8bYaxvvv6Pr/XlNcGjBieQvGqcV2lGrX+NJeBVHz2f/2kmjsPgVx8n+4QEDo4FAFFU&#10;GFr0dcAvRjHktScAw0p3ZzVcuMES8pP/+jRxFGMxx254gyP205VU1Z68zORyRqx5hXXHXwC32Yt3&#10;/WKorPeLDhux+mUAGL5yKU8aoL5Zcv2Dr81afcy8qZEzxxsqawFAqEDeRaFwx7uI8DypPHim6L8H&#10;UZ41Jy4V7ThATPh4hXcaE/O0nqZnepp/7YlLOW9tynlrU0nmEVlKIsbAVDcKz7/+0dlX1gFAQGIs&#10;AASPSASAwm0/523ZefPz3QCA1oUQ/rERyAgjuIH+qMVfePOf19Z+oc4vBgyTpz5AJJAkxmIMLHBQ&#10;113OoGGDMCZDfav03GsfZL/4PgCQV+xF4XLkDXHymXePP/F2S14xx19E+P3YbbYLb2y8uHwT3Flc&#10;ko1IAoDcj7fn/Xsnmr4OGT9MX1YLd/zFUG5+MeEdMTjeWlWfu+n/Lr69GeVZ8O2+nLc2oSeCt/ii&#10;fzVXKgYAs84AABZDGwCwhTwA4EoD4M4yAFq3cJj9jyA1ZcKEoPSodviyu+lZQr5ftCIgoWuN0elm&#10;rQEArHeetcRRIh/0eELPLIfFdbRmwORxmRw2mkLvKLmho+SElyCDzRKGBQPhJagIbmtSoxnsXqHn&#10;/tX3D4y0ZGkzmfO37rJ6YKNwmz1y1gSHNVpX2ExmJpcTOFgZMDAG/XYuBPHTbrXlb93Vaam0szm7&#10;+PZmjp9QV1YdOOhuW0c2D3e9wIqWuYSKYKFCjjEZgON+0QqeNIAl4Hk+T+kJ3mlsazeTgxiD0Tno&#10;aMltJjN4RtiUUdxAf21RpYODqq3d5MpHwIHGy3nyMcmi8BBPEmtul0mHDpQkxQYkxKjzS4JSunB0&#10;JbBbrG7KwBLyTS06U4uOqBwMw8ImjRzw6DQA0BRWuDrR1KK16FrZ/kJJchwAqH4rkibHo5K49zzB&#10;MBjz0esAwPbzaDLRO1uNRhQEPKm4c9Cxh+WQ3g2SJGXc4tlkN3Fv6XDr8cwLU19RZzEYZcOT/GPC&#10;0Tikx0z6Zg1a7yLc6xls1tSdH8TMndryWxF6KrsuRi0AhIwdCgA1WTkAEDrRA88TDItbPDtu8ewu&#10;e4vOeKcx8i4jCBk/jNx2QycOJx/F7bi2sNzDnEsyjxya8dLFd/7lEM9gs0InpJBfdXFF9dHzuB0P&#10;6VwGl9jt6lulwWOSMSajJdfR7dkBjMkInZASQuqvkbG2tjl4vNjMFm1hBQDc/vpH94tvHd5FqQ/Y&#10;zJa6M1cBIHTCcOiuHeN2fO/YxXvHLm5XOQ5Wu8Q7jevPXScH/aIVI99/lS+Xsv0EsQsyBj77EPlo&#10;S26hRe9pP7CtUaXKLUTTFGRYAn565oZJ36z2IIeW5ms3PZ8kV+eVoBu023bM5LDTMzdM3r6+y6On&#10;nlvl7E6EFpId3q1yBrVjcWyEobwWrfmL4yIBAM0CucFQUWeoqHP29ewS7zSuPHjG4d4Z+OxD86//&#10;8FjB/nGblzt49BVu3+9V5gR2W9fuO7hTPNkpBe6Y645MrF1kQs4BTTa1NaiI5WE3OTse7e6lPeT3&#10;Ezo+hScLtNvtnRxRsLv5d3gXYZiurNqk1pnUOtTX88QT1HO809hmMqNXfbql6Up+yf+O9KhIYKxp&#10;hDvzLRyxEADMulYAMFQ3AABfLgUA9D6LofMkGlljY30zqlmBXIoxMEGozCG9Or8EAFryirtsDa21&#10;jQDAk4gBgO0vAgCLzkAcJW4LNChik+bwER1+Pyxm1Ow03GpDk6b8EFRyOVES5CUIALqSarjjY0T4&#10;CPQWXo+dKn4+dTkocMSaV9zMh6huFJx6/j0PLQkiduGM0LQRAFCTlXP76x8tulbJYOWkb9agKQLV&#10;rwUAUL73eFjaiIQXHpEMiQsePQQASn7odBvpSqu1hRXI09bWbqo6cj5iRmr6ro/QawcWg7HyYDbh&#10;gK25XYZbber8ki7LWX/uukmtE8dHTf7ufXRXkd3TDFUN6EKpm5erb5WI46O7qKj9p5P/8lTM3CkF&#10;3+4r/+lkwpL5I1e/EvvodPnYZNxmRz4khJcgUldfWi0bntha2+TeinhLT+ZAbn+z9+C0JZUHs8le&#10;iQh9ec2V9z498tCf25vUXuXJD5ZIk+PReoNJo89+6X2TRh8xI1UyWNnWoLqx4TsAKN2dlbdlp7Wt&#10;PXRCSnuz5urqzyoPnXHIh9yUL77zr5oTlwQhQYFJSlVu4aln321v1uB2u1mrtxrbbSZz840C1Y0C&#10;u81m1uo7plz0RrNWb7dYLXpj9tL321Wa8Ixx0qED25vU1z/85u5lcPzcax+01jTKxw2Nmp2W98n3&#10;Zq3ebrV2ZKXRA0DFgdNmrd5fGSkICbrx8bbyfScYXLZ83FBtcdWZl9ei3quxrqm9SW3W6nVFlQCg&#10;vl1m1uo1tzsNjs1aPSoSANitNhREhyz6VrNW72YIjuiJrw8Bg80KiI/mBQUweVyzVm+orOtFI8Ng&#10;s4JSEmwms+ZWmefj7N6FwWYFDRtkt1jVt8qc54oxJoMXFNiu0vRus+t17kljmn6BL85X0/QutMbU&#10;h9aY+tAaUx9aY+pDa0x9aI2pD60x9aE1pj60xtSH1pj60Brfd/hyKcZidp/uvuGLvrf9HSaXIxkS&#10;JxuRKBuRJBueyJdLz7y8rnzfib4qD61x78CXS6XJ8cGjBstGDZYmxzs4bKMvsfUVtMY9hxcUEP3w&#10;FNmIJNmIJGGYzFUy3I579YmjXofWuOfwpAEPvPmsw6einNEWlHvun3o/oPtcPUdTUH580fJu9Wu6&#10;2scfU6A1vieart7sVubma55uu3CfoDW+V5qu3sz/zN3n0Jw/l/c7Q2t8ryjSx5A3wHDAomslfxqy&#10;T6A1vicU6WPSvvq7mxdwmq7f8monpPsBrXHP6VZgAGi+2seGGmiNe0zEjNRJX692FritQUV+jbH5&#10;1z7ucAGtcc9QpI+Z8J93nXe4aq1tOjJ32clnVnY4/eN48zW6HfdDXJno1tqmrPlv6Mtra09ePvXc&#10;KpvJrCurMbVo+6SQZLz7liJNxIzUtC+7Erim8ej8N4jNe/TltS35Je1N6saLv/3uZXSEfhfGC7pt&#10;wX1Sqm6hbbWn9FOBgdbYQ/qvwEBr7An9WmCgNe4WbwX2i1H8XkXzFFpjd3gr8JBlix8+u434Mq+P&#10;QPsIuEQxdbQXAmPY8JVL0Oe7Xe3+3Vf4Vml6DF8uBRxHn8/pFSJmpE78fFUXM1mdx8EdYNjINS8P&#10;en5eb129d6GCxkJFcMaeTRiTcfSR1z3Z/7JbFFNHu5qqzHr0Lw4CY0zG2I1/8eWNFfr98xgJLIoM&#10;IX7cY4aKqaPTulps6NJEM9isCZ+968sCQ3/X2EHXe5fZK4GZHPbEL1aRN0rwTfqxxl0qei8yeyUw&#10;S8CbsmN9xPTUHlzod6a/auxGy57J7JXAHH9ReuYG8k4Hvky/1LhbFb2V2SuBeUEBGT/+09V2kz5I&#10;/9PYQ/08l9krgfly6bT/feywJY+P0880FkWGTN+72Vk5u8XqvMmGUBE87YeP0VdVXRExPXXSN2u6&#10;Xg9+5HUHgUURIdP3bibvPtMv6E8au9LMbrGeefH944+/5bzJvat7AqGYOnrC556Og8XKyOn7NrvZ&#10;MNZn6Tcau7K9dos1e+mayl/ONl7KO/7E284yuzrRKxMtGazM2LsJfQS739E/NHYvMPE9Y89l9kpg&#10;6QMD0zM3eL7nnK/RDzR2J/CSNeQPVoNnMnslsHzs0Gk/bOQG+vfOn+kLfN1nTxQZMv3HTaIIR4Ft&#10;Zkv2C6urj553PqW1prH52s2oOZMcHrQcf2FERqrdYk3dvNxVJ8vhGayYOnrytrUsp60E3FO47Wfn&#10;7UX7EJ9ux246WdlL1lRnXXB1Yv25X48vWt5lF2z0P/7sspPVeT3DL0Yx8fNVXWzh1t/wXY3dmOjT&#10;LlowmcaLvx1f/I6zzM64WvAPTx/jbQv2TXxUY3cC//Hv3QqM8ERmNz5ZaKsQCuCLGncjsGsT7Yx7&#10;mfuL09094nMau5q1sJnMJ59Z6Syw8rGZcy/+1417TePF304+s9J5Fqy1pvHovGWUFxh8TWNXnSyb&#10;2ZK9ZHXtycsO8QOffXjsx38RRYS4d6Fy7oJ12cmiKj6ksSsTbTNbTv/x79VZOQ7xSa88Nmrdq+SN&#10;it1ANtpdrwfzuWivQ+rhKxq7NNHtppNPrag51llgDBu+6sWUFS+4ym3gsw+h7eHJIKPdkl/sbKK5&#10;AX4ZezdP+GzlPf0HX8UnNHZpottNJ59eWZd9tVMsho18/5XEFx91k+Gg5+dl7Pln+LQxDvH15349&#10;OG2pg4nmiP2m7vpImhzP4lNhpORM32vs0kQjgc9cI0diTMa4TW8Nem6u+zwxDGOwWWlfrQ6fNtZ9&#10;Sra/cOrOD6TJ8T0oeX+hjzV2JbC1rQuBGWzWxP+8G7sgw8PMGWxW2ld/V6Q7tmYCtp8gfeeHQcMG&#10;eVvs/kUfa5z29WoXAq9wEJjF507etjbyD945QXbIPHW08yGWgDd527qglARvy9zv6GONr6//ymGv&#10;SiRw/dlOG6azhPzJ29aFTRrZg0swOey0L98LGT+sU4YC3pT/Wy8fk9yDDPsdfaxxXfbVk8+8S8jc&#10;pcAcsd+0XR85iOQVTB538rZ1IakPoCCLz52yfb187NAeZ9i/6Ps+FyFzlwLzZIEZez4OumcnSBaf&#10;O3n7evm4ocSPe8ywH+ET7zvVZV89/sQ7dou16UqnT8QKFcHpmRv8B4T3ylVYfO7k79Ya65vFSmrO&#10;dbjCJzQGgIYLNxxiRJEh0zI3iqJCe/EqbJHg/zeBwXc0dkAcF5meuUEQEtTXBaECff88dkYyJC7j&#10;x020wL2Fz7Vj6QMDp+78kBvg19cFoQ6+pbFftGJa5sZud2ig8QrfstVxT8yiBe51fEtjZx9bmnvH&#10;tzQGho+VhxLQdUp9aI2pD60x9aE1pj60xtSH1pj60BpTH1pj6kNrTH1ojakPrTH1oTWmPrTG1IfW&#10;mPrQGlMfWmPqQ2tMfWiNqQ+tMfWhNaY+tMbUx7c0xq3Wnpxlx3GbvReujuMO4R7mY7Pde2F6Ed96&#10;TyJ/a6ZZa8CY3t15qhuFNpOZHFPw3U8xj6R7e/WyPcfIwdI9xwRhMgbLuyoy1jfrSqq8vfR9Bdse&#10;OqWvy0Bzf/EtW01zP6A1pj60xtSH1pj60BpTH1pj6kNrTH1ojakPrTH1oTWmPrTG1IfWmPrQGlMf&#10;WmPqQ2tMfWiNqQ+tMfWhNaY+/w80EhVRYHln/wAAAABJRU5ErkJgglBLAwQKAAAAAAAAACEAvDoS&#10;fdIfAADSHwAAFQAAAGRycy9tZWRpYS9pbWFnZTEwLnBuZ4lQTkcNChoKAAAADUlIRFIAAAChAAAA&#10;oQgCAAAAIDNI4QAAAAZiS0dEAP8A/wD/oL2nkwAAH4dJREFUeJztnXlcVNX7xz/PZREQARUUFRRF&#10;QRTcU9Ryzd3cgva07zfLr6aWlfpLy7TU0jLNyr7aSouluJdrGu6CuSG4oSiKC4ILg8AgM3Of3x/3&#10;wizAMAMDzMx33n/w4t4595xz5zPn3HOf85znkGZiKziwa4SaroCDKsehsf3j0Nj+cWhs/zg0tn8c&#10;Gts/Do3tH4fG9o9DY/vHobH949DY/qmcxoITPLzh7GKhyjioEpzNvoKI2vVH1xEU3BlefvLJ3Ht8&#10;IR4Jmzh5b/kZhEaCBE49AW8/eHjjbjryFPDyg09D3L4MD2/UqS8nVeYg6xoAODlTq64A+EI8WKSQ&#10;SAYjJQEAvBtQ8w5gkdMSochCgyCq17i4LBY1uHSMQrrJhw/zcTMFD/MR1I7cPPn6OeTeh3cDatSS&#10;FZm4dUmvoi06kqs7p5+Bixu8/KC4DUUWPLzhG4i718EM30AoHyDrKpxd0TgED+7i/i0A8PKjoPZg&#10;DV9JRO49AHrFAZDqk5IAwUmqG18/j9x7aNSSvBtoK696iGvJFNwZzHzhiPQ9IKg91fXnjFRcPw8A&#10;ru7wD4aqQK5803Dtl1b8hZs371TbR5jwFVo+UtbnnBTH372BQqWRPITlZ+DsIr7Xl8b8H3UcxLu/&#10;4w2LaNAEGvmWuOQZ6jSU+o7VZnjhCH/1ClzdhU//ASC+3g6qAmFZIjQq8a0uFN6Hxn8OV3cAKFTy&#10;iglo15f6/UtbWEGuOKuX8NkJ7ZmcO+IX/6I+Y6lnNG9czH99S0++Q/3/xbELOC5Gr55ztsM/mD8f&#10;hzaP0oBX+NQuXjWZOg+ll5dxzAyoC+nlZbh3U3yvL+oHCB/s4bifOHY+RfSll5fJVVLm8MrJnBJP&#10;r3xBHQfxb3P4wO9w8xSWHMeti+L84WjUSnhvKwCOnc9xP9ELC6lHlLYG92+Jnz4jLNgHUSNODoNb&#10;bWFqDILayd/M4Vj+ZTaaRQgz10NVIE7vBlWB8NUFPr2H/ztR70aMiGGIs4sw5XsjAgOgiL40cSXI&#10;jGyp/eOlnL1yind/h+wMCu1OXYaXee3It+DqzluW8o6v4eqOAeP5xA5e/R4e3AXAu7/ntfPlpKqH&#10;/PtcXD4BL1/q9xKS/gaA0O4AKLQ7AD53sJx6tnkMLm6GZ+s1RmBbvWRPzYGrO/8+j9d+AHcvipoF&#10;ANfPAYB/SwDwDwYRXz8HgALD5MsCwgBwwiZe/R4K8gDwtq9406d6OT/2LILa8fFt/OV4KDKpRzSC&#10;O8mfubhR215l1dwcMfqMRdPw8pOFRtKjT5meLfyaoXGIwTlOSeANi3j71wCMFVo/AIVK3vE17/4e&#10;ANVrhMsn+eAaKB8A4KS/OX6DnFKj5v2r+cDvAFCvCZ8/DFUBtewCn4ZoEop7N5GRWk49Xd0prGfJ&#10;03q/0do+qN8EooYPrOa9v6AgF01C4Owqa9yoJQBq1BIoUj1A1pikfy4e5YNroH4IgE/t5H/+0CtJ&#10;+h6ObuGz+/ncIQDUNEL7aalNBYB5Gvd6Tu+YmRM28YZFnLAJzHop+44zPVuU1ZQBuc939yzzygd3&#10;4epOrXugMJ9Xv8fbviqnJFEDAEQoVPL5I3B1p4ETQCR9ZeXTYUA5lXfzlEuRvhCNBiSglgenn0Ox&#10;utLf9CKN8xVQFaBRSziVNzaqVRsAWAMAGjUAuNfRViO8T1k5mKxxvcbwDdQ9wZs+4ZgZvPs7jpnB&#10;W7/QS+wfjIbNTc05L7tMjctDaqb0ynI0CuGDa/j4tnIu8KwLAAW5AHB6DwC5yymvo5brGd7X8DGU&#10;l43GIeTXrJxrszOkwR3cvaQeW+6rA8JwKxUZl+HsKmtfMfKy4eFNrbqV+qGpGlPJ7lTq96T/i7vE&#10;4vT6TykjcPJeBLaFzmDYdHjXKj67H+5ewus/IqC1saSubsI7G2n0DAA49qdcLjOcXSFq+Pxhk+rp&#10;WRctuxiehLF+UpuyqLumxi1x/xbysuHjD8+6nJHKGako7q4rhPFqmNyOPbz0DpU5cmuQyL5t0F3D&#10;p6GpOSf+Jb+PVQCNmldO5gtH4OEtTFoFnRePkinhFwRnV/51Nh/bCgCKTFxLBoCrSchXmFTPko+V&#10;i0eRrzCpH5IablA71G2sN+C6dUl+7amExsi6hpspZVXDZI1daukdqgr1DkUNWNQ741bbxIz5/BEU&#10;5BmTp2woJBLN2/OKCUg7DR9/ip5dZlKNmk/tAoCGLbRFpx4HwGmnTapnxmXcvmJYT42ak/eaVHlJ&#10;146DQKR9GAPIuISMSmsMcOLusqpRZbZMwcnUlOpCPrvfWAKDHkIHmrRSmLACqgLe8hkACu5SVkoA&#10;+GcLAHrkCW3dpCGY9NcEOPGvUs4m7tFNUup1AKRhF1p0BPQG1fTCAnr6fUjNmsjEmpQsjhN3l5XI&#10;OuzVp/eUfl76YeZkoSAXahUA+DSEW204uyI3GwBUhXByBhErHwCAYOx2+EI8FFnwbkChkRWrJpdW&#10;Tz67H6qH8sGDe2CGkws868LFDbU8oC5E/gMAuH0ZqgJpyMbpZwFQYBuIGs64zLcuQV0Id69yBiUP&#10;7gCAVwMAqO0NADl3tJ+mn5GtbCWwCo05aa/8MlAEte1NE1fS8KkAOCkOokYy5gmvfSNMj4XgxBcT&#10;APC1ZLi609hFNHo6AL550VgxooaP/wkAXUeW8qmXn7AihV771lgOVxKhyDI8+TBfNjQCKFQi9RiI&#10;hP98Lbz+I5xd+OwB+SkmaiBVT/kA927AvQ7qB+D2FV7+Ei9/CdfOoNxh19kDAGj4VPr3UmrXHxq1&#10;3lCRmRNLbyo1oXG+AvkKvR5YmcOS8bmYgNYU3hv3b/H6jyA9NX+dzaf+gmdd+DTgkzskGxCvW4Cs&#10;a9RtFIVEQpHFmxbLlxfkIl8BUfrdMPIVUOYA4IQtyFdQaKRssSoskF9PUdRn6JodCnKRr2DdHx+L&#10;LBnIDNDpJ8Wf38HlE2jeAUHt+UI8/z5Pe/Xlk8hXcOoJMMM/GMocvnJK/igtEfkKNGgOAPk5yFdA&#10;FKUSka9Afg4APrGDd66Eex3qMgy59zhmBu6k61XjdOndtan2auo6kl76RHucrxDf1jNqCssSZSOt&#10;VOkdX/OWpabkXFkEJwS2gZMzrp83bic3DrV5jF78WJw7AA/zLVArV3cwy78ey0IEDy/kmfAiUITJ&#10;8066b0oA3L3g4qa9B7fapdhyqwdRg6tJlc+Gzx7gd0oxVVaQSvzayoHZLIFhel/NWVf1jonokSe0&#10;R489a/6Y0EE1YXI7vn0Fyhy4ay0h9Ow8NG2D21cQEEaRo6ukdg4sgckaixo+uZN6RGvPODlTr+er&#10;ok4OLIsZ42re/nWZg4icLJPMgQ5qAnPene5e529L8/EoyBW/f9Myw1FrQ+dNwTIITtXv/maePxcn&#10;/c0fDqN+46hVV3jWw4O7nHqC//7B8EWtXPyaClN+AMC/zZGnu4dOpsjRHL+Rt31JHQbSmJm8Zh7q&#10;NaEB4+Wi795A/AZO2CTn4OYpzNoMQPxwGI2eTuF9eM/3vO9X6vkUDZogfj+NmrSmQRO0NY9dgEeG&#10;U1B7AFAX8s0U3vwZigaSNG4xBXfmyyf5x7flM12G05iZ8GmIgjz++wf+czlN+YH8mmozTN6Hs/vo&#10;qTnysSKTD8Vy/AZq24uefp+vJfO3ryOwrfDKcj6zn9fMg2c9en4+tXkMTs64miTGzKCe0dRxsPY7&#10;UWSK374uvPUbRI04dyAEJ2HuLiiyxCXPCDPXo7YPABQq+cop3rwEufdp4krSmY4UF0fLvmMlMN9n&#10;7+51jl1QpgXZNCiwrTwbHdQe0vx8bR/4BlK3UbztS7jVhm8gatWGhxd8A5GXDUUmtXoEoZHIu8/J&#10;+wCABDkHItSpD99AemQE7/tVvsTFTXauy7mD7AwA0Kjg5QffQNxMARF1GkL1GouL5eEFhfWElx+5&#10;1Zbvq15jGrsIrOHE3RTciYZO5vOHUfAAhUo0DgGLSD+Lh3moVRu+gVDmcPpZatGZWnTiWxfh6gHf&#10;QFJkMQCXWvANhFd9ABQ1i9o/jpspyMtGq64UNUue7woIg+CEW5dY+QBOzvAN1NrPfQPlaf96jVGn&#10;PtISUceXej4FJxf+aSb5NIRvILKuSk4vhnNCOtSQLTMgzPAfCb+mpfj9JO8V5w/nNfMAoPOwMvNs&#10;3h7eftpDQQDARzeLH48RPx7DZw/Iue1cKX40CmoVmobL36CXn+xg6llPmhKlwDZwduH4jbxyEu/5&#10;AQAFhPE3U8WVkwBAXSh+PIY3L5ELunmRl43lw2tBRM07lFU7Cu8NQFz5mvj5OBQqKag9b/1C/HiM&#10;ZMMSv5/GK14t+/sCAHH1HPGr8QB0S+HYBdINIi+7rAtNbsfBnQWdmTtOPcGx840kL4eAMLAItYoC&#10;wgy6BOowAPdulnKJ5E9qZBaPBL1JaCN+g2oV1IVwqw2XWtCoZStxoRKu7hQQxtm3ZeN5vSYAkJnG&#10;5w9LToDGUOYCQC2P0j91doGHNwDkKyBqUFggewWZS0EeANQyb5RgqsbkXkfPdy6nvHvWn2MwzC0w&#10;DHdvoCAPTULh5qk1oqlV1P5xjvup7CvLtrSoVWj/OC7Ey4dG5qCI4OSkrWRgGAA+e5A6DEBAGJL3&#10;8pWTVKiktr3w+Mu8+zuc3GnkXmScXABAoyqrSN0DXv9RBUdeUsdj9Lsticl9tVrfKcCpxPSws6ve&#10;oTLXMEExderDuwFnpHLGJRDp+ujwxQQEtJEbkJnwxaMU0l3bPkgAQBH9aPznug7biOhHYxfBxQ2Z&#10;afKcoNSpSB4Ekm9GnkJy2qXRM8r3P/Txp2FTqOsIALiRYlJVEzbxoVhzbg4AqPuT9MxcAHzjgvbk&#10;oAk0/nMY9awy2ZYpPdiLszboM2t5wLOe3pl718usa0CRj0tJP6bEPSCi9hXy+0ncDWcX6bEHFLX4&#10;hs2p0xBIw2npdKfB1G0UMlLFH97S1ufeTb6WpFsZPhzLGz8BEUXNMuLgDQB1/WnYFHh485alfN40&#10;/84KQb2fp7a9kHqc136oPRvcmToNId2BSAlMbseZV/VmAxu10h0u0WPPGPSinFb2PEFgG6B0PyZO&#10;OYKCPAS0MbVWuiUmx0HUaK+VZuN3fydOCuEiOQHwxaOQzO/STIarOxo041uXkHUNahV8mxZ7KfFf&#10;3/CWpSCiFz8y5maafg7KB3By4qObjbis6EIvLKR/f2b2DUo1Tz2uO17hFa+Kk0KML0EyWWNlDm7p&#10;zMATCW/8RCPfoj4v0NhFNHqmXuLLJ+Q3llKRRO00WJqrp0AdRVWFfGZfBac3cu/zpWPaa8sac53a&#10;BbWK2vSSO56A1iCB6gfQ0+9DowIRmrSmLsOEFSkU9Q7v+BqX/oFLLb0XWQPUD/n0HpAgd9cmQO36&#10;U4dBZtyaxLGtAKjrCLOWocA8W+aR9XrHHt40aAI9NYciRxs24r+MeVNI/SGF95H9CA3cx8vyS5Ke&#10;9/qPDEN0fXHK+qHk5/D5w3Bypi7DiiuDRi3p0aelUTEFhsnz81JPIPluevoYK/f4NgAkuZeoHwKA&#10;iytQ5NSmKoRGLQ9opLsgoch/QR9pfEAEZxf5O9EZBvHVJNxJh49/8RI9EzFH432/QOdpX2ayhE1G&#10;/MekvhF30sU5/cU5/ZGTZeA+zmf2y65bxfg0pMgxNGwKAONTxXrlGhlXH5caxEigaKHRl+PFOf15&#10;1yrpDN+7CYBaPoIWHSmkOwDcK7tbAvj8IeQp4B+MZuGccRnMaNKauo2i3s8DQGYaWJT9Mh97hroM&#10;g4cXMtNKySj3HvKyQQIN+g8NngiAb+slkxcJdNPxVQoIo9Y9qHUPIwN1c1q9WiUufwmpJ8pMIGo4&#10;LoZ/fsdYJk1CIThx+lncSceddGmIqDfsUuZIvlrFUGh3GvsxmkXgxgXe/5uxzO9el1dswtj7MZ/e&#10;A3UhgtqhYXMKCINGzSnxuJOOS8fkylw9jdQTCGwjvL0GAa2Rl83H/igrNwBQqzhxFwDqOgpZV3nf&#10;L3BypnGLqfNQ3LvJB9cAEDcshvIBDZ1M/14KjYq3fVlazZg3LIJGTcOm0JBJKMjjnf/V+/zEdgDU&#10;YVCxIZ1GTKOpP9LUH+FRZk9j5tpUAEQU0R8dB1KLTvDyRS0PFOTi3k0+f4iPbCi/oddtRM07cOYV&#10;WYym4eQbyLcuwsmFGgRx8l7JXkj+wXz5JNw8qHEoALDId9Jx44LWzufkTO0HAOBTu9Asguo24lO7&#10;IGrQLJzqB3JKAvyaUpNQvnEBRT5TCOlGnvU4LRH3blLrHvDw5mvJ1DgEokYes7jXobBHoVbx6d1w&#10;caOeUWgYjOwMjt8gu+rV8qC2vSFqZFftuo2oeQfk3ueUeNQPoGYRUObIS6cC21KTUOTncEq89u3f&#10;y5eCu8DZha+cKrbwU7v+cHblcwe1jyG/ptSsHVjk1OPIvq2T5hCUOdRhIAQnTomnlo/IS3sAAHx0&#10;S1nOJ+Zr7MDWsArfWwdVikNj+8ehsf3j0Nj+cWhs/zg0tn8cGts/Do3tH4fG9o9DY/vHobH949DY&#10;/nFobP+Yv07CdvHwpqGTKLwvJ8fxthX/O4vw/jfmFkmgriNozExtZOw8BW/7kvf9YnrgJtvF/jWm&#10;kEiKmlV6pMWMy7x+IZ8xGh3M9rFrjes2ohHTqNso46k4KU6KD1Q9lap+7FRjV3caMJ4GvmoYArIs&#10;pOjWfywzDG1jF9idxkTUdSSNnq7d68J0cu/z9hX295C2L42bRQjR78oxKStM+hkxdoHko2kf2IvG&#10;Pg1p5FvUdaSlQkhxUhyv/QB3b1gkt5rF9jV2caO+Y2nIpDLX/lYYVQHH/cTbV9h6qBPb1pgi+tFT&#10;76F+Rdaymkr2bd68xPT1alaIzWoc2FaInm0Q+b8KuZokxs7H5ZPVVJxFsUGN3TwpejZFjjZ3+V5l&#10;YZHjN/L6j23OCGp7cxL0xBvU/cnqFhgACdT9SRr5ZnWXW2lsT2N4+dZk6VLoFpvCBjWuEcwMs2JV&#10;2KzGygccMwOKzGooik/vET+24cC+tjt/zJywiU/upD4vVsnLscTtK7x+ISfvs3zgzGrEdjUGABQq&#10;edcqPrqFRr5pQSMXAOQreNc3/PcPhkENbBCb7at1yc7gmBniJ9GWeX9lkRM2ifMG865VdiAwbL4d&#10;65J2WlzyDHUcTGNmVmz3RgCcEs+xC0wJe2JD2JHGAJj5xHZO3ksDxtPAV8zbxuT+Ld6yVBs72Y6w&#10;L40lCpW89Qs+FGvqQ7pQyX99y7tWabdbsy/s4nlcKqY8pJn5xHbxgyG89Qt7FRj22Y51MfKQvpos&#10;rptvLBSVvWC/7bgYZr58kq+dMTytuK23J6X9Yu/tWPIgGDyx5H7M1K4/te1tx656xdhzO6ZOQ4T3&#10;t9Oot+FWG8wcv1EKaYZ7N+XdQpycqe9Y4f2dNTBTWY3Y6Y35B9Pk72j853K486vJ4pJn+aeZUiQ6&#10;vpMufjCEYxfIoe28/WjsImHmOgR3rtFKVxV211fX9qahU6j383LMWUWm9B5luG2KRs1xMXx0Mw2d&#10;LCduGi68uZpP7uANi0rf0MJmsSONBSfqEUUj3pSjSKpVfOC3cp61edkcO58P/EZPvkNte8l7AoX3&#10;sbPXZTvRmEK7U/Ts4n2DOCmOY+eburNYRip/NR4R/ShqFvyawtWdhk2hntG8+TP7MHvZvsYNgmjE&#10;NOo0RD7MuMzrFvJZs5epcdLffHY/9Xqehk+Fex34+NO4xej+JK9boI2XbJvYssbSoqZBE+Tg7vkK&#10;3lq55aYlHtIU0o3e2cRHt/Cfn1uw4tWMzWrs6iF8sEf27RI1vH81b11u7gbfpSM9pI+sp6hZFNIN&#10;JFC3UXq7g9kaNqixtFuWk7MkMJ87xOsW6u1nYhGun+NlL6LDQBozE76BcK+jV7pNYVPvx/Ua08vL&#10;5J1GAAB8Yjt/+bLlBS7O/9Qu8cOhnKLd+4DaP04vL6vw/HSNYCPt2NW9VL8t6jSE/JqJsfOraplh&#10;ydUYRNR5KLXrx3E/8Y6v5Q0QrRur15iIugyn0dPh4196gsA2wrRf+fhW3vgJ7t+yWLlevjRimtZZ&#10;X6PmfT/zsa00bCq17QUXNxr4KnUdwRs/4WN/WvlSKOteC9M0XIiebaqJ0YRlhsLcXWgQxCkJvOzF&#10;MvNxcta+QQEA+Pxhjl1Q/ESg1j0oapZ2D9+rSWLsAly23jlKa9XY24+GTaWe0WZPFRhdZliuxtS6&#10;B0W/q91vKjON13/ESXGG6ZycqfuTWpsaszUbQa1PY2cXeuw5euL1Cu4QLJF2Wlz7IdISDU4b07hB&#10;EEXNovA+8qEpvrcGtnFr9RmyLo0poh9Fz5Y3oa8kLPLRLbxxsa4jQOkau3vRoFep37/krc6kCzcs&#10;Kn9fawn/FvTkLGrbSz60Pt8/q9HYP5ii3qE2vcpPaRYP83n3d7xzpbRxoaHGJWKz8YV4XlcR31sq&#10;NndL+aQkWI8R1Ao0NujxqoLMNN6ylE9s19O4VVch+l1tbLasq7z5M2mzuwoiDdaKnzKldSQ1Qo1q&#10;7ORMvV+kYa/B3asaSuPkfdS0Dbz8cDOFM1K10xgFubz9a46LMdyrvWJ4+dHIN7WOJcoc3voV7/u5&#10;Blc+1pjG1KYXRc82tnd0NcAiH1nPW5Zavqk1Cxei3kVwJ/nw9hWOXVCB2TCLUDMaU3hvmrjKkkvQ&#10;KkDqcXHtfKQb+mtaDMkiNnoG6jYCAGb+Zoq8GWf1UkP26oCwGhYYQO265FW//GQVh+DkIs97AiCC&#10;mXtTWwqrt2VWHf4t6LVvUTUBUSk0kqJmo0moZbOtGDU878SHYi0z6VsuahX/9W1JOxRF9BXe2yb7&#10;51oEv2b0nxX0+k+ywHkKPhRrmZwrSk1rfGS9+P7jVb3Sl88fFj8ayRsXlz5ydnalga8KH/xNfcdV&#10;6v3N1Z2GTRHe/ZPaPQ4AooYPrhHnDeIj6yuepyWwgr46X8GbPuUj6+nJWRTe28KZZ6bxuoXyNuXG&#10;8axL0bMpclRFAqKWCLbLF+I5dj5upgBAgyDzcrM0VqCxxO0rvOIVGEwJVAZlDu9cZXawh8C2wpur&#10;zQuIGtROiH4XzTvIh5W3pVgaq9EYgDSLt3CEwdSe+bmYaXAuAUX0pdbdy/cC8PHXW+IszUkU2U2t&#10;B+vSGChtBYNZXDwqxs63gKFY9gIYWfpMpYFfitWYLUvF+jSWkJwj4zcIUbPQqqtJl2Rn8ObPLByg&#10;1qchjVtMfV7UegEQUcfBNGaGvJIKQFqiuHZ+yXlM68FaNZZIPysufYE6DaHRM4wFMC5U8s6VvPt7&#10;qAqqpBrNIoS3VnPCZhzbSsMmax+9d2/wxsVW9egtFevWGIDkfHl6Nz32HD3xhuFbbLU5YJBAkaMR&#10;WRRtT3YH+KaqflUWxQY0BgC1iuNi+OQOgw0F+OQO/nF6tY5xmPnoZt68RF7KbAvYlH919m2OmcEH&#10;fis+QZ2GCHO2U4cB1VYFPvAbx8ywIYFhYxpLFLdaaRDrG0ivfkWvx2gdJaundNvBBjUuQpw/rDjm&#10;EoV2F2ZvoXGL4Vmvputlddiwxigs4K1fiHMHyg5yJFC3UcLcnTTwVdn7zgEA29ZY4v4tjpkhLntR&#10;tnt4eNOot4XZf1re9G2z2L7GEikJ4kejOGaGbL9s2JwmfUNTf4R/cE3XrOaxF41RFJN47qDimUpq&#10;3UOY/QdFv1spd3zbx440llDm8KZPxQXDOXkfoBOB69Gnq9C317qxO40lbl/hFa/wfyfKsda8/ei5&#10;D4Xpa21xV5fKY6caA5D2+tCNtdYsQl6C9j9GDWlcNDUkjJ6OwLZVWJBGzXEx4rzBNbYAKbCtMHq6&#10;/L9BHLjqomY05vOH5LYV3Fn4v/X0/IIq3ZmLmrahZu2qLv/S8fKl5xcI/7deXj+tKuCTNeBcjRpr&#10;x1eTxXmD+fA6sAgSqGe0MHcXDRhveduFFDhz0jfwbwEAWVd57YdVvtTM2YUGjBfm7ipeP80nd4of&#10;DMWlf6q23LKqUyOlAkBOFv8yi/f9KgfccPOk0TPo0act5gzl4U0DX9GuONVZHMz7fqWuI2j0jKro&#10;PAxXqWek8rqFfPaAxQsynZqeW0w/I372HEX0o6feRf0A+DWj8Z/jwrMVWyAqIwfOnCbbrqXZwI2f&#10;ICdLTsAiJ2zi03/ToFep30vapQyVpGFzPdfSPAVvq1xMOAtR0xoDkOIYnj9cHEycQiNp1uaK+d0Z&#10;ButIOy3GzseVU6UkVebwpk/58Dq9UIwVw8Obhuksr9Woef9q/nM5lDmVytZCWIXGAKAq4F2rOGGT&#10;FI9Ujm4X0deMzdIMAmeauP94Zhp/+zpCf9cNqWoGBn1GiQAx1oDVaCyhyOTV7/GhtUL0bLToJE0w&#10;UI+ocvzgSz569/5sPMCPAXzhCC8cqRca2QQMgu2a4a9fvViZxhJXk8Qlz2o3c2kQRJNWodT2ITWj&#10;J96Qgz1Uxr1L1PDBNXxyh0lBDQz6DOvenNEKYkUYoZYHDZ5I/V6CSy0AUKt478/w9KHIMQB45SQa&#10;MQ2Niup/NUmMnW+ZLRcbh1D0uxQaWfITjt+A3Gzq86LcZ4gaPvg7//E58rItUG7VYN0aS9RtRCOm&#10;GdtxTZHFW5eXsqFA5TAI41KSCgeIqWZsQWOJkG5C1CwEhOmdNGVDgcpgEMalGOtb1GQE29EYRaGW&#10;imwX5m0oUBk869KQ1+SHtLUGWjOCTWks4e5FnYfwzYvVHaIyIIxadORTu6xzUZMRbFBjB2Ziz/PH&#10;DiQcGts/Do3tH4fG9o9DY/vHobH949DY/nFobP84NLZ/HBrbPw6N7R+HxvaPQ2P7x6Gx/ePQ2P5x&#10;aGz/ODS2f/4fD5LyN8cCpb4AAAAASUVORK5CYIJQSwECLQAUAAYACAAAACEAsYJntgoBAAATAgAA&#10;EwAAAAAAAAAAAAAAAAAAAAAAW0NvbnRlbnRfVHlwZXNdLnhtbFBLAQItABQABgAIAAAAIQA4/SH/&#10;1gAAAJQBAAALAAAAAAAAAAAAAAAAADsBAABfcmVscy8ucmVsc1BLAQItABQABgAIAAAAIQAKsQh8&#10;kQUAAHxCAAAOAAAAAAAAAAAAAAAAADoCAABkcnMvZTJvRG9jLnhtbFBLAQItAAoAAAAAAAAAIQBb&#10;OiyqxhoAAMYaAAAVAAAAAAAAAAAAAAAAAPcHAABkcnMvbWVkaWEvaW1hZ2UxNC5wbmdQSwECLQAK&#10;AAAAAAAAACEAyiWBwHIRAAByEQAAFQAAAAAAAAAAAAAAAADwIgAAZHJzL21lZGlhL2ltYWdlMTMu&#10;cG5nUEsBAi0ACgAAAAAAAAAhACyi2+sFGwAABRsAABUAAAAAAAAAAAAAAAAAlTQAAGRycy9tZWRp&#10;YS9pbWFnZTEyLnBuZ1BLAQItAAoAAAAAAAAAIQCSqe6cwh0AAMIdAAAVAAAAAAAAAAAAAAAAAM1P&#10;AABkcnMvbWVkaWEvaW1hZ2UxNS5wbmdQSwECLQAKAAAAAAAAACEAIEMGSPEoAADxKAAAFQAAAAAA&#10;AAAAAAAAAADCbQAAZHJzL21lZGlhL2ltYWdlMTcucG5nUEsBAi0ACgAAAAAAAAAhAOgidE1EPQIA&#10;RD0CABUAAAAAAAAAAAAAAAAA5pYAAGRycy9tZWRpYS9pbWFnZTE4LnBuZ1BLAQItABQABgAIAAAA&#10;IQA1EFwB3AAAAAUBAAAPAAAAAAAAAAAAAAAAAF3UAgBkcnMvZG93bnJldi54bWxQSwECLQAUAAYA&#10;CAAAACEAFdu64iQBAAD3CQAAGQAAAAAAAAAAAAAAAABm1QIAZHJzL19yZWxzL2Uyb0RvYy54bWwu&#10;cmVsc1BLAQItAAoAAAAAAAAAIQARzQktsSEAALEhAAAVAAAAAAAAAAAAAAAAAMHWAgBkcnMvbWVk&#10;aWEvaW1hZ2UxNi5wbmdQSwECLQAKAAAAAAAAACEAyLOBMJwSAACcEgAAFQAAAAAAAAAAAAAAAACl&#10;+AIAZHJzL21lZGlhL2ltYWdlMTEucG5nUEsBAi0ACgAAAAAAAAAhALpNVNgPJwAADycAABQAAAAA&#10;AAAAAAAAAAAAdAsDAGRycy9tZWRpYS9pbWFnZTkucG5nUEsBAi0ACgAAAAAAAAAhAJAxaZsjGAAA&#10;IxgAABQAAAAAAAAAAAAAAAAAtTIDAGRycy9tZWRpYS9pbWFnZTEucG5nUEsBAi0ACgAAAAAAAAAh&#10;AEnmAv0LEwAACxMAABQAAAAAAAAAAAAAAAAACksDAGRycy9tZWRpYS9pbWFnZTIucG5nUEsBAi0A&#10;CgAAAAAAAAAhABCcw/6lFAAApRQAABQAAAAAAAAAAAAAAAAAR14DAGRycy9tZWRpYS9pbWFnZTMu&#10;cG5nUEsBAi0ACgAAAAAAAAAhAMZU5E+ZHAAAmRwAABQAAAAAAAAAAAAAAAAAHnMDAGRycy9tZWRp&#10;YS9pbWFnZTQucG5nUEsBAi0ACgAAAAAAAAAhAIvTYsLQHAAA0BwAABQAAAAAAAAAAAAAAAAA6Y8D&#10;AGRycy9tZWRpYS9pbWFnZTUucG5nUEsBAi0ACgAAAAAAAAAhAPoL1hK+FwAAvhcAABQAAAAAAAAA&#10;AAAAAAAA66wDAGRycy9tZWRpYS9pbWFnZTYucG5nUEsBAi0ACgAAAAAAAAAhANh3t8OvEQAArxEA&#10;ABQAAAAAAAAAAAAAAAAA28QDAGRycy9tZWRpYS9pbWFnZTcucG5nUEsBAi0ACgAAAAAAAAAhAMtA&#10;QOClHQAApR0AABQAAAAAAAAAAAAAAAAAvNYDAGRycy9tZWRpYS9pbWFnZTgucG5nUEsBAi0ACgAA&#10;AAAAAAAhALw6En3SHwAA0h8AABUAAAAAAAAAAAAAAAAAk/QDAGRycy9tZWRpYS9pbWFnZTEwLnBu&#10;Z1BLBQYAAAAAFwAXAOcFAACYFAQAAAA=&#10;">
                <v:shape id="Freeform 51" o:spid="_x0000_s1028" style="position:absolute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IqmElMMA&#10;AADbAAAADwAAAGRycy9kb3ducmV2LnhtbESPQWvCQBSE74X+h+UVvNVN1RaJrtIGBe1NK3h9Zp9J&#10;aPZt3F015te7hYLHYWa+Yabz1tTiQs5XlhW89RMQxLnVFRcKdj/L1zEIH5A11pZJwY08zGfPT1NM&#10;tb3yhi7bUIgIYZ+igjKEJpXS5yUZ9H3bEEfvaJ3BEKUrpHZ4jXBTy0GSfEiDFceFEhvKSsp/t2ej&#10;4HDqOCwzV3Vfbaft+yJb779vSvVe2s8JiEBteIT/2yutYDSEvy/xB8jZHQAA//8DAFBLAQItABQA&#10;BgAIAAAAIQDw94q7/QAAAOIBAAATAAAAAAAAAAAAAAAAAAAAAABbQ29udGVudF9UeXBlc10ueG1s&#10;UEsBAi0AFAAGAAgAAAAhADHdX2HSAAAAjwEAAAsAAAAAAAAAAAAAAAAALgEAAF9yZWxzLy5yZWxz&#10;UEsBAi0AFAAGAAgAAAAhADMvBZ5BAAAAOQAAABAAAAAAAAAAAAAAAAAAKQIAAGRycy9zaGFwZXht&#10;bC54bWxQSwECLQAUAAYACAAAACEAIqmElMMAAADbAAAADwAAAAAAAAAAAAAAAACYAgAAZHJzL2Rv&#10;d25yZXYueG1sUEsFBgAAAAAEAAQA9QAAAIgDAAAAAA==&#10;" adj="-11796480,,5400" path="m,l1143000,r,1143000l,1143000,,xe" stroked="f">
                  <v:fill r:id="rId48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64DB73C4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52" o:spid="_x0000_s1029" style="position:absolute;left:11931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Q//im8QA&#10;AADbAAAADwAAAGRycy9kb3ducmV2LnhtbESPQWvCQBSE7wX/w/IEL6VurCHW6CpSEHtL1VI8PrLP&#10;JJh9G7Krif++Kwg9DjPzDbNc96YWN2pdZVnBZByBIM6trrhQ8HPcvn2AcB5ZY22ZFNzJwXo1eFli&#10;qm3He7odfCEChF2KCkrvm1RKl5dk0I1tQxy8s20N+iDbQuoWuwA3tXyPokQarDgslNjQZ0n55XA1&#10;CnavTHjKtvuquE79d/J7trN5ptRo2G8WIDz1/j/8bH9pBXEMjy/hB8jVHwAAAP//AwBQSwECLQAU&#10;AAYACAAAACEA8PeKu/0AAADiAQAAEwAAAAAAAAAAAAAAAAAAAAAAW0NvbnRlbnRfVHlwZXNdLnht&#10;bFBLAQItABQABgAIAAAAIQAx3V9h0gAAAI8BAAALAAAAAAAAAAAAAAAAAC4BAABfcmVscy8ucmVs&#10;c1BLAQItABQABgAIAAAAIQAzLwWeQQAAADkAAAAQAAAAAAAAAAAAAAAAACkCAABkcnMvc2hhcGV4&#10;bWwueG1sUEsBAi0AFAAGAAgAAAAhAEP/4pvEAAAA2wAAAA8AAAAAAAAAAAAAAAAAmAIAAGRycy9k&#10;b3ducmV2LnhtbFBLBQYAAAAABAAEAPUAAACJAwAAAAA=&#10;" adj="-11796480,,5400" path="m,l1143000,r,1143000l,1143000,,xe" stroked="f">
                  <v:fill r:id="rId49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42C40CFE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53" o:spid="_x0000_s1030" style="position:absolute;left:35807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XiER8sMA&#10;AADbAAAADwAAAGRycy9kb3ducmV2LnhtbESPQWsCMRSE74X+h/AK3mpi0WK3RinbFryJ69LzY/O6&#10;u5q8LJuoW3+9EQoeh5n5hlmsBmfFifrQetYwGSsQxJU3Ldcayt338xxEiMgGrWfS8EcBVsvHhwVm&#10;xp95S6ci1iJBOGSooYmxy6QMVUMOw9h3xMn79b3DmGRfS9PjOcGdlS9KvUqHLaeFBjvKG6oOxdFp&#10;4INRP2/bIrfHy2afq/2XnXyWWo+eho93EJGGeA//t9dGw3QGty/pB8jlFQAA//8DAFBLAQItABQA&#10;BgAIAAAAIQDw94q7/QAAAOIBAAATAAAAAAAAAAAAAAAAAAAAAABbQ29udGVudF9UeXBlc10ueG1s&#10;UEsBAi0AFAAGAAgAAAAhADHdX2HSAAAAjwEAAAsAAAAAAAAAAAAAAAAALgEAAF9yZWxzLy5yZWxz&#10;UEsBAi0AFAAGAAgAAAAhADMvBZ5BAAAAOQAAABAAAAAAAAAAAAAAAAAAKQIAAGRycy9zaGFwZXht&#10;bC54bWxQSwECLQAUAAYACAAAACEAXiER8sMAAADbAAAADwAAAAAAAAAAAAAAAACYAgAAZHJzL2Rv&#10;d25yZXYueG1sUEsFBgAAAAAEAAQA9QAAAIgDAAAAAA==&#10;" adj="-11796480,,5400" path="m,l1143000,r,1143000l,1143000,,xe" stroked="f">
                  <v:fill r:id="rId50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256F36BB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54" o:spid="_x0000_s1031" style="position:absolute;left:23869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sCgZVsMA&#10;AADbAAAADwAAAGRycy9kb3ducmV2LnhtbESPT2vCQBTE70K/w/IK3nRjjFKjq0hB8FJsbb0/si9/&#10;MPs2za4m9tO7BcHjMDO/YVab3tTiSq2rLCuYjCMQxJnVFRcKfr53ozcQziNrrC2Tghs52KxfBitM&#10;te34i65HX4gAYZeigtL7JpXSZSUZdGPbEAcvt61BH2RbSN1iF+CmlnEUzaXBisNCiQ29l5Sdjxej&#10;4GMazxa/8Wdy+uMtcpfIxSHPlRq+9tslCE+9f4Yf7b1WkMzh/0v4AXJ9BwAA//8DAFBLAQItABQA&#10;BgAIAAAAIQDw94q7/QAAAOIBAAATAAAAAAAAAAAAAAAAAAAAAABbQ29udGVudF9UeXBlc10ueG1s&#10;UEsBAi0AFAAGAAgAAAAhADHdX2HSAAAAjwEAAAsAAAAAAAAAAAAAAAAALgEAAF9yZWxzLy5yZWxz&#10;UEsBAi0AFAAGAAgAAAAhADMvBZ5BAAAAOQAAABAAAAAAAAAAAAAAAAAAKQIAAGRycy9zaGFwZXht&#10;bC54bWxQSwECLQAUAAYACAAAACEAsCgZVsMAAADbAAAADwAAAAAAAAAAAAAAAACYAgAAZHJzL2Rv&#10;d25yZXYueG1sUEsFBgAAAAAEAAQA9QAAAIgDAAAAAA==&#10;" adj="-11796480,,5400" path="m,l1143000,r,1143000l,1143000,,xe" stroked="f">
                  <v:fill r:id="rId51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4F815250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55" o:spid="_x0000_s1032" style="position:absolute;left:71621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r9o2T8UA&#10;AADbAAAADwAAAGRycy9kb3ducmV2LnhtbESPT2vCQBTE7wW/w/IKXqRuFLElzUb6B4ugF1Ot10f2&#10;NYlm34bsNsZv7wpCj8PM/IZJFr2pRUetqywrmIwjEMS51RUXCnbfy6cXEM4ja6wtk4ILOVikg4cE&#10;Y23PvKUu84UIEHYxKii9b2IpXV6SQTe2DXHwfm1r0AfZFlK3eA5wU8tpFM2lwYrDQokNfZSUn7I/&#10;o6Bb9vo9OrjNen/A02jSfX0eZz9KDR/7t1cQnnr/H763V1rB7BluX8IPkOkVAAD//wMAUEsBAi0A&#10;FAAGAAgAAAAhAPD3irv9AAAA4gEAABMAAAAAAAAAAAAAAAAAAAAAAFtDb250ZW50X1R5cGVzXS54&#10;bWxQSwECLQAUAAYACAAAACEAMd1fYdIAAACPAQAACwAAAAAAAAAAAAAAAAAuAQAAX3JlbHMvLnJl&#10;bHNQSwECLQAUAAYACAAAACEAMy8FnkEAAAA5AAAAEAAAAAAAAAAAAAAAAAApAgAAZHJzL3NoYXBl&#10;eG1sLnhtbFBLAQItABQABgAIAAAAIQCv2jZPxQAAANsAAAAPAAAAAAAAAAAAAAAAAJgCAABkcnMv&#10;ZG93bnJldi54bWxQSwUGAAAAAAQABAD1AAAAigMAAAAA&#10;" adj="-11796480,,5400" path="m,l1143000,r,1143000l,1143000,,xe" stroked="f">
                  <v:fill r:id="rId52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38C17BEF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56" o:spid="_x0000_s1033" style="position:absolute;left:59683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1/fyi8AA&#10;AADbAAAADwAAAGRycy9kb3ducmV2LnhtbERPzWoCMRC+F/oOYQpeima3tEVWo1ihIvZi1QcYN9PN&#10;0s1kSaa6vn1zKPT48f3Pl4Pv1IViagMbKCcFKOI62JYbA6fj+3gKKgmyxS4wGbhRguXi/m6OlQ1X&#10;/qTLQRqVQzhVaMCJ9JXWqXbkMU1CT5y5rxA9Soax0TbiNYf7Tj8Vxav22HJucNjT2lH9ffjxBs6y&#10;q+PHy2O5wdW6dDLg7m2PxowehtUMlNAg/+I/99YaeM5j85f8A/TiFwAA//8DAFBLAQItABQABgAI&#10;AAAAIQDw94q7/QAAAOIBAAATAAAAAAAAAAAAAAAAAAAAAABbQ29udGVudF9UeXBlc10ueG1sUEsB&#10;Ai0AFAAGAAgAAAAhADHdX2HSAAAAjwEAAAsAAAAAAAAAAAAAAAAALgEAAF9yZWxzLy5yZWxzUEsB&#10;Ai0AFAAGAAgAAAAhADMvBZ5BAAAAOQAAABAAAAAAAAAAAAAAAAAAKQIAAGRycy9zaGFwZXhtbC54&#10;bWxQSwECLQAUAAYACAAAACEA1/fyi8AAAADbAAAADwAAAAAAAAAAAAAAAACYAgAAZHJzL2Rvd25y&#10;ZXYueG1sUEsFBgAAAAAEAAQA9QAAAIUDAAAAAA==&#10;" adj="-11796480,,5400" path="m,l1143000,r,1143000l,1143000,,xe" stroked="f">
                  <v:fill r:id="rId53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5FD476EE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57" o:spid="_x0000_s1034" style="position:absolute;left:47745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JjoMJMUA&#10;AADbAAAADwAAAGRycy9kb3ducmV2LnhtbESPQWvCQBSE7wX/w/KE3nRjqa3GbKS0WDz0oKk/4JF9&#10;JiHZt2l2Y6K/vlsQehxm5hsm2Y6mERfqXGVZwWIegSDOra64UHD63s1WIJxH1thYJgVXcrBNJw8J&#10;xtoOfKRL5gsRIOxiVFB638ZSurwkg25uW+LgnW1n0AfZFVJ3OAS4aeRTFL1IgxWHhRJbei8pr7Pe&#10;KFjedv3n/ue1Lvqsjq7t14Afx4NSj9PxbQPC0+j/w/f2Xit4XsPfl/ADZPoLAAD//wMAUEsBAi0A&#10;FAAGAAgAAAAhAPD3irv9AAAA4gEAABMAAAAAAAAAAAAAAAAAAAAAAFtDb250ZW50X1R5cGVzXS54&#10;bWxQSwECLQAUAAYACAAAACEAMd1fYdIAAACPAQAACwAAAAAAAAAAAAAAAAAuAQAAX3JlbHMvLnJl&#10;bHNQSwECLQAUAAYACAAAACEAMy8FnkEAAAA5AAAAEAAAAAAAAAAAAAAAAAApAgAAZHJzL3NoYXBl&#10;eG1sLnhtbFBLAQItABQABgAIAAAAIQAmOgwkxQAAANsAAAAPAAAAAAAAAAAAAAAAAJgCAABkcnMv&#10;ZG93bnJldi54bWxQSwUGAAAAAAQABAD1AAAAigMAAAAA&#10;" adj="-11796480,,5400" path="m,l1143000,r,1143000l,1143000,,xe" stroked="f">
                  <v:fill r:id="rId54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562748A3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58" o:spid="_x0000_s1035" style="position:absolute;left:83559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b5o1XsEA&#10;AADbAAAADwAAAGRycy9kb3ducmV2LnhtbERPy4rCMBTdC/5DuMLsNO3IjKUaRRwUnYVQH+Dy0lzb&#10;YnNTmozWv58sBJeH854tOlOLO7WusqwgHkUgiHOrKy4UnI7rYQLCeWSNtWVS8CQHi3m/N8NU2wdn&#10;dD/4QoQQdikqKL1vUildXpJBN7INceCutjXoA2wLqVt8hHBTy88o+pYGKw4NJTa0Kim/Hf6MgoR2&#10;dDnHZpKMf7N9tGmOT45/lPoYdMspCE+df4tf7q1W8BXWhy/hB8j5PwAAAP//AwBQSwECLQAUAAYA&#10;CAAAACEA8PeKu/0AAADiAQAAEwAAAAAAAAAAAAAAAAAAAAAAW0NvbnRlbnRfVHlwZXNdLnhtbFBL&#10;AQItABQABgAIAAAAIQAx3V9h0gAAAI8BAAALAAAAAAAAAAAAAAAAAC4BAABfcmVscy8ucmVsc1BL&#10;AQItABQABgAIAAAAIQAzLwWeQQAAADkAAAAQAAAAAAAAAAAAAAAAACkCAABkcnMvc2hhcGV4bWwu&#10;eG1sUEsBAi0AFAAGAAgAAAAhAG+aNV7BAAAA2wAAAA8AAAAAAAAAAAAAAAAAmAIAAGRycy9kb3du&#10;cmV2LnhtbFBLBQYAAAAABAAEAPUAAACGAwAAAAA=&#10;" adj="-11796480,,5400" path="m,l1143000,r,1143000l,1143000,,xe" stroked="f">
                  <v:fill r:id="rId55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609E55AA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59" o:spid="_x0000_s1036" style="position:absolute;left:131826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LAjTI8IA&#10;AADbAAAADwAAAGRycy9kb3ducmV2LnhtbESP0YrCMBRE3wX/IVxhX0RTF5TSNYrIyvqo1Q+4NHeb&#10;YnNTkqhdv34jCD4OM3OGWa5724ob+dA4VjCbZiCIK6cbrhWcT7tJDiJEZI2tY1LwRwHWq+FgiYV2&#10;dz7SrYy1SBAOBSowMXaFlKEyZDFMXUecvF/nLcYkfS21x3uC21Z+ZtlCWmw4LRjsaGuoupRXq6D+&#10;CZvtYWzml2r/KK+P7zaXfqfUx6jffIGI1Md3+NXeawXzGTy/pB8gV/8AAAD//wMAUEsBAi0AFAAG&#10;AAgAAAAhAPD3irv9AAAA4gEAABMAAAAAAAAAAAAAAAAAAAAAAFtDb250ZW50X1R5cGVzXS54bWxQ&#10;SwECLQAUAAYACAAAACEAMd1fYdIAAACPAQAACwAAAAAAAAAAAAAAAAAuAQAAX3JlbHMvLnJlbHNQ&#10;SwECLQAUAAYACAAAACEAMy8FnkEAAAA5AAAAEAAAAAAAAAAAAAAAAAApAgAAZHJzL3NoYXBleG1s&#10;LnhtbFBLAQItABQABgAIAAAAIQAsCNMjwgAAANsAAAAPAAAAAAAAAAAAAAAAAJgCAABkcnMvZG93&#10;bnJldi54bWxQSwUGAAAAAAQABAD1AAAAhwMAAAAA&#10;" adj="-11796480,,5400" path="m,l1143000,r,1143000l,1143000,,xe" stroked="f">
                  <v:fill r:id="rId56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586775BB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60" o:spid="_x0000_s1037" style="position:absolute;left:95497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soUrnMQA&#10;AADbAAAADwAAAGRycy9kb3ducmV2LnhtbESPQWsCMRSE74L/ITzBmyYVbMtqlCJu8aRdLfT63Lzu&#10;Lt28LEmqa3+9KRR6HGbmG2a57m0rLuRD41jDw1SBIC6dabjS8H7KJ88gQkQ22DomDTcKsF4NB0vM&#10;jLtyQZdjrESCcMhQQx1jl0kZyposhqnriJP36bzFmKSvpPF4TXDbyplSj9Jiw2mhxo42NZVfx2+r&#10;QRWuKV7VyW/P/DM/fOzzp7c213o86l8WICL18T/8194ZDfMZ/H5JP0Cu7gAAAP//AwBQSwECLQAU&#10;AAYACAAAACEA8PeKu/0AAADiAQAAEwAAAAAAAAAAAAAAAAAAAAAAW0NvbnRlbnRfVHlwZXNdLnht&#10;bFBLAQItABQABgAIAAAAIQAx3V9h0gAAAI8BAAALAAAAAAAAAAAAAAAAAC4BAABfcmVscy8ucmVs&#10;c1BLAQItABQABgAIAAAAIQAzLwWeQQAAADkAAAAQAAAAAAAAAAAAAAAAACkCAABkcnMvc2hhcGV4&#10;bWwueG1sUEsBAi0AFAAGAAgAAAAhALKFK5zEAAAA2wAAAA8AAAAAAAAAAAAAAAAAmAIAAGRycy9k&#10;b3ducmV2LnhtbFBLBQYAAAAABAAEAPUAAACJAwAAAAA=&#10;" adj="-11796480,,5400" path="m,l1143000,r,1143000l,1143000,,xe" stroked="f">
                  <v:fill r:id="rId57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20BC11F7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61" o:spid="_x0000_s1038" style="position:absolute;left:107435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dSnF2sQA&#10;AADbAAAADwAAAGRycy9kb3ducmV2LnhtbESP3WrCQBSE7wu+w3IKvWs2WqqSuooIgiCCPy14eZo9&#10;JrHZs0t2Nenbu4Lg5TAz3zCTWWdqcaXGV5YV9JMUBHFudcWFgu/D8n0MwgdkjbVlUvBPHmbT3ssE&#10;M21b3tF1HwoRIewzVFCG4DIpfV6SQZ9YRxy9k20MhiibQuoG2wg3tRyk6VAarDgulOhoUVL+t78Y&#10;BXLbH/6088txhWtn2W1/N+Y8UurttZt/gQjUhWf40V5pBZ8fcP8Sf4Cc3gAAAP//AwBQSwECLQAU&#10;AAYACAAAACEA8PeKu/0AAADiAQAAEwAAAAAAAAAAAAAAAAAAAAAAW0NvbnRlbnRfVHlwZXNdLnht&#10;bFBLAQItABQABgAIAAAAIQAx3V9h0gAAAI8BAAALAAAAAAAAAAAAAAAAAC4BAABfcmVscy8ucmVs&#10;c1BLAQItABQABgAIAAAAIQAzLwWeQQAAADkAAAAQAAAAAAAAAAAAAAAAACkCAABkcnMvc2hhcGV4&#10;bWwueG1sUEsBAi0AFAAGAAgAAAAhAHUpxdrEAAAA2wAAAA8AAAAAAAAAAAAAAAAAmAIAAGRycy9k&#10;b3ducmV2LnhtbFBLBQYAAAAABAAEAPUAAACJAwAAAAA=&#10;" adj="-11796480,,5400" path="m,l1143000,r,1143000l,1143000,,xe" stroked="f">
                  <v:fill r:id="rId58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1A5C01B8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62" o:spid="_x0000_s1039" style="position:absolute;left:119634;top:2286;width:11430;height:11430;visibility:visible;mso-wrap-style:square;v-text-anchor:top" coordsize="1143000,1143000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ArN+VccA&#10;AADbAAAADwAAAGRycy9kb3ducmV2LnhtbESPW2vCQBSE3wv+h+UU+lY3FVskuopWS4sX8Ibg2yF7&#10;TEKzZ0N2m8T++q5Q8HGYmW+Y0aQ1haipcrllBS/dCARxYnXOqYLj4eN5AMJ5ZI2FZVJwJQeTcedh&#10;hLG2De+o3vtUBAi7GBVk3pexlC7JyKDr2pI4eBdbGfRBVqnUFTYBbgrZi6I3aTDnsJBhSe8ZJd/7&#10;H6OgOU2v6arerpcDt1nWs/P8s138KvX02E6HIDy1/h7+b39pBa99uH0JP0CO/wAAAP//AwBQSwEC&#10;LQAUAAYACAAAACEA8PeKu/0AAADiAQAAEwAAAAAAAAAAAAAAAAAAAAAAW0NvbnRlbnRfVHlwZXNd&#10;LnhtbFBLAQItABQABgAIAAAAIQAx3V9h0gAAAI8BAAALAAAAAAAAAAAAAAAAAC4BAABfcmVscy8u&#10;cmVsc1BLAQItABQABgAIAAAAIQAzLwWeQQAAADkAAAAQAAAAAAAAAAAAAAAAACkCAABkcnMvc2hh&#10;cGV4bWwueG1sUEsBAi0AFAAGAAgAAAAhAAKzflXHAAAA2wAAAA8AAAAAAAAAAAAAAAAAmAIAAGRy&#10;cy9kb3ducmV2LnhtbFBLBQYAAAAABAAEAPUAAACMAwAAAAA=&#10;" adj="-11796480,,5400" path="m,l1143000,r,1143000l,1143000,,xe" stroked="f">
                  <v:fill r:id="rId59" o:title="" recolor="t" rotate="t" type="frame"/>
                  <v:stroke joinstyle="miter"/>
                  <v:formulas/>
                  <v:path arrowok="t" o:connecttype="custom" textboxrect="0,0,1143000,1143000"/>
                  <v:textbox>
                    <w:txbxContent>
                      <w:p w14:paraId="533A79E3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63" o:spid="_x0000_s1040" style="position:absolute;left:169141;top:2104;width:11611;height:11612;visibility:visible;mso-wrap-style:square;v-text-anchor:top" coordsize="1161114,1161114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fGgR28MA&#10;AADbAAAADwAAAGRycy9kb3ducmV2LnhtbESPQYvCMBSE78L+h/AWvGnqirJUo4iLIngQdQ96ezTP&#10;tti8lCTW6q83Cwseh5n5hpnOW1OJhpwvLSsY9BMQxJnVJecKfo+r3jcIH5A1VpZJwYM8zGcfnSmm&#10;2t55T80h5CJC2KeooAihTqX0WUEGfd/WxNG7WGcwROlyqR3eI9xU8itJxtJgyXGhwJqWBWXXw80o&#10;QFdxs9fn8S77WQ6P7Xpz3T5PSnU/28UERKA2vMP/7Y1WMBrB35f4A+TsBQAA//8DAFBLAQItABQA&#10;BgAIAAAAIQDw94q7/QAAAOIBAAATAAAAAAAAAAAAAAAAAAAAAABbQ29udGVudF9UeXBlc10ueG1s&#10;UEsBAi0AFAAGAAgAAAAhADHdX2HSAAAAjwEAAAsAAAAAAAAAAAAAAAAALgEAAF9yZWxzLy5yZWxz&#10;UEsBAi0AFAAGAAgAAAAhADMvBZ5BAAAAOQAAABAAAAAAAAAAAAAAAAAAKQIAAGRycy9zaGFwZXht&#10;bC54bWxQSwECLQAUAAYACAAAACEAfGgR28MAAADbAAAADwAAAAAAAAAAAAAAAACYAgAAZHJzL2Rv&#10;d25yZXYueG1sUEsFBgAAAAAEAAQA9QAAAIgDAAAAAA==&#10;" adj="-11796480,,5400" path="m,l1161115,r,1161114l,1161114,,xe" stroked="f">
                  <v:fill r:id="rId60" o:title="" recolor="t" rotate="t" type="frame"/>
                  <v:stroke joinstyle="miter"/>
                  <v:formulas/>
                  <v:path arrowok="t" o:connecttype="custom" textboxrect="0,0,1161114,1161114"/>
                  <v:textbox>
                    <w:txbxContent>
                      <w:p w14:paraId="3EA402BA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64" o:spid="_x0000_s1041" style="position:absolute;left:156685;top:2104;width:11612;height:11612;visibility:visible;mso-wrap-style:square;v-text-anchor:top" coordsize="1161114,1161114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fWQtncUA&#10;AADbAAAADwAAAGRycy9kb3ducmV2LnhtbESPQWvCQBSE70L/w/IKvekmAYOkriItLcWTiYXW2zP7&#10;TEKzb0N2G6O/vlsQPA4z8w2zXI+mFQP1rrGsIJ5FIIhLqxuuFHzu36YLEM4ja2wtk4ILOVivHiZL&#10;zLQ9c05D4SsRIOwyVFB732VSurImg25mO+LgnWxv0AfZV1L3eA5w08okilJpsOGwUGNHLzWVP8Wv&#10;UaAXw+F63Ja7eYLxcZOn76/fX0app8dx8wzC0+jv4Vv7QyuYp/D/JfwAufoDAAD//wMAUEsBAi0A&#10;FAAGAAgAAAAhAPD3irv9AAAA4gEAABMAAAAAAAAAAAAAAAAAAAAAAFtDb250ZW50X1R5cGVzXS54&#10;bWxQSwECLQAUAAYACAAAACEAMd1fYdIAAACPAQAACwAAAAAAAAAAAAAAAAAuAQAAX3JlbHMvLnJl&#10;bHNQSwECLQAUAAYACAAAACEAMy8FnkEAAAA5AAAAEAAAAAAAAAAAAAAAAAApAgAAZHJzL3NoYXBl&#10;eG1sLnhtbFBLAQItABQABgAIAAAAIQB9ZC2dxQAAANsAAAAPAAAAAAAAAAAAAAAAAJgCAABkcnMv&#10;ZG93bnJldi54bWxQSwUGAAAAAAQABAD1AAAAigMAAAAA&#10;" adj="-11796480,,5400" path="m,l1161114,r,1161114l,1161114,,xe" stroked="f">
                  <v:fill r:id="rId61" o:title="" recolor="t" rotate="t" type="frame"/>
                  <v:stroke joinstyle="miter"/>
                  <v:formulas/>
                  <v:path arrowok="t" o:connecttype="custom" textboxrect="0,0,1161114,1161114"/>
                  <v:textbox>
                    <w:txbxContent>
                      <w:p w14:paraId="47B70824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65" o:spid="_x0000_s1042" style="position:absolute;left:144018;top:2104;width:11611;height:11612;visibility:visible;mso-wrap-style:square;v-text-anchor:top" coordsize="1161114,1161114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Q6elHsUA&#10;AADbAAAADwAAAGRycy9kb3ducmV2LnhtbESP0WrCQBRE34X+w3ILfRHdKNVKmo1IoVLFl6Z+wO3u&#10;bRKavRuzW41+vSsIfRxm5gyTLXvbiCN1vnasYDJOQBBrZ2ouFey/3kcLED4gG2wck4IzeVjmD4MM&#10;U+NO/EnHIpQiQtinqKAKoU2l9Loii37sWuLo/bjOYoiyK6Xp8BThtpHTJJlLizXHhQpbeqtI/xZ/&#10;VsFaz3eb/fRweG6GF1oXxfY70ajU02O/egURqA//4Xv7wyiYvcDtS/wBMr8CAAD//wMAUEsBAi0A&#10;FAAGAAgAAAAhAPD3irv9AAAA4gEAABMAAAAAAAAAAAAAAAAAAAAAAFtDb250ZW50X1R5cGVzXS54&#10;bWxQSwECLQAUAAYACAAAACEAMd1fYdIAAACPAQAACwAAAAAAAAAAAAAAAAAuAQAAX3JlbHMvLnJl&#10;bHNQSwECLQAUAAYACAAAACEAMy8FnkEAAAA5AAAAEAAAAAAAAAAAAAAAAAApAgAAZHJzL3NoYXBl&#10;eG1sLnhtbFBLAQItABQABgAIAAAAIQBDp6UexQAAANsAAAAPAAAAAAAAAAAAAAAAAJgCAABkcnMv&#10;ZG93bnJldi54bWxQSwUGAAAAAAQABAD1AAAAigMAAAAA&#10;" adj="-11796480,,5400" path="m,l1161114,r,1161114l,1161114,,xe" stroked="f">
                  <v:fill r:id="rId62" o:title="" recolor="t" rotate="t" type="frame"/>
                  <v:stroke joinstyle="miter"/>
                  <v:formulas/>
                  <v:path arrowok="t" o:connecttype="custom" textboxrect="0,0,1161114,1161114"/>
                  <v:textbox>
                    <w:txbxContent>
                      <w:p w14:paraId="10483886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66" o:spid="_x0000_s1043" style="position:absolute;left:181675;top:2104;width:11611;height:11612;visibility:visible;mso-wrap-style:square;v-text-anchor:top" coordsize="1161114,1161114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sTbxo8EA&#10;AADbAAAADwAAAGRycy9kb3ducmV2LnhtbERPS2vCQBC+F/oflin0UszGQqWNrlJEoR59FHocstNs&#10;SHY2ZFcT/fWdQ8Hjx/derEbfqgv1sQ5sYJrloIjLYGuuDJyO28k7qJiQLbaBycCVIqyWjw8LLGwY&#10;eE+XQ6qUhHAs0IBLqSu0jqUjjzELHbFwv6H3mAT2lbY9DhLuW/2a5zPtsWZpcNjR2lHZHM5eSnaz&#10;5vbzsTkPzr/Q7tast+331Zjnp/FzDirRmO7if/eXNfAmY+WL/AC9/AMAAP//AwBQSwECLQAUAAYA&#10;CAAAACEA8PeKu/0AAADiAQAAEwAAAAAAAAAAAAAAAAAAAAAAW0NvbnRlbnRfVHlwZXNdLnhtbFBL&#10;AQItABQABgAIAAAAIQAx3V9h0gAAAI8BAAALAAAAAAAAAAAAAAAAAC4BAABfcmVscy8ucmVsc1BL&#10;AQItABQABgAIAAAAIQAzLwWeQQAAADkAAAAQAAAAAAAAAAAAAAAAACkCAABkcnMvc2hhcGV4bWwu&#10;eG1sUEsBAi0AFAAGAAgAAAAhALE28aPBAAAA2wAAAA8AAAAAAAAAAAAAAAAAmAIAAGRycy9kb3du&#10;cmV2LnhtbFBLBQYAAAAABAAEAPUAAACGAwAAAAA=&#10;" adj="-11796480,,5400" path="m,l1161115,r,1161114l,1161114,,xe" stroked="f">
                  <v:fill r:id="rId63" o:title="" recolor="t" rotate="t" type="frame"/>
                  <v:stroke joinstyle="miter"/>
                  <v:formulas/>
                  <v:path arrowok="t" o:connecttype="custom" textboxrect="0,0,1161114,1161114"/>
                  <v:textbox>
                    <w:txbxContent>
                      <w:p w14:paraId="3960860B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67" o:spid="_x0000_s1044" style="position:absolute;left:193794;top:2286;width:11612;height:11611;visibility:visible;mso-wrap-style:square;v-text-anchor:top" coordsize="1161114,1161114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QKZAX8MA&#10;AADbAAAADwAAAGRycy9kb3ducmV2LnhtbESPT4vCMBTE74LfITzBm6YKLttqlCKuiKf1H3h8NM+2&#10;2LyUJmurn36zsOBxmJnfMItVZyrxoMaVlhVMxhEI4szqknMF59PX6BOE88gaK8uk4EkOVst+b4GJ&#10;ti0f6HH0uQgQdgkqKLyvEyldVpBBN7Y1cfButjHog2xyqRtsA9xUchpFH9JgyWGhwJrWBWX3449R&#10;MHWn+7eW8Xq7OZjLPk3trH1dlRoOunQOwlPn3+H/9k4rmMXw9yX8ALn8BQAA//8DAFBLAQItABQA&#10;BgAIAAAAIQDw94q7/QAAAOIBAAATAAAAAAAAAAAAAAAAAAAAAABbQ29udGVudF9UeXBlc10ueG1s&#10;UEsBAi0AFAAGAAgAAAAhADHdX2HSAAAAjwEAAAsAAAAAAAAAAAAAAAAALgEAAF9yZWxzLy5yZWxz&#10;UEsBAi0AFAAGAAgAAAAhADMvBZ5BAAAAOQAAABAAAAAAAAAAAAAAAAAAKQIAAGRycy9zaGFwZXht&#10;bC54bWxQSwECLQAUAAYACAAAACEAQKZAX8MAAADbAAAADwAAAAAAAAAAAAAAAACYAgAAZHJzL2Rv&#10;d25yZXYueG1sUEsFBgAAAAAEAAQA9QAAAIgDAAAAAA==&#10;" adj="-11796480,,5400" path="m,l1161114,r,1161114l,1161114,,xe" stroked="f">
                  <v:fill r:id="rId64" o:title="" recolor="t" rotate="t" type="frame"/>
                  <v:stroke joinstyle="miter"/>
                  <v:formulas/>
                  <v:path arrowok="t" o:connecttype="custom" textboxrect="0,0,1161114,1161114"/>
                  <v:textbox>
                    <w:txbxContent>
                      <w:p w14:paraId="5FD43E7B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v:shape id="Freeform 68" o:spid="_x0000_s1045" style="position:absolute;left:206661;width:29192;height:16420;visibility:visible;mso-wrap-style:square;v-text-anchor:top" coordsize="2919224,1642064" o:spt="100" o:gfxdata="UEsDBBQABgAIAAAAIQDw94q7/QAAAOIBAAATAAAAW0NvbnRlbnRfVHlwZXNdLnhtbJSRzUrEMBDH&#10;74LvEOYqbaoHEWm6B6tHFV0fYEimbdg2CZlYd9/edD8u4goeZ+b/8SOpV9tpFDNFtt4puC4rEOS0&#10;N9b1Cj7WT8UdCE7oDI7ekYIdMayay4t6vQvEIrsdKxhSCvdSsh5oQi59IJcvnY8TpjzGXgbUG+xJ&#10;3lTVrdTeJXKpSEsGNHVLHX6OSTxu8/pAEmlkEA8H4dKlAEMYrcaUSeXszI+W4thQZudew4MNfJUx&#10;QP7asFzOFxx9L/lpojUkXjGmZ5wyhjSRJQ8YKGvKv1MWzIkL33VWU9lGfl98J6hz4cZ/uUjzf7Pb&#10;bHuj+ZQu9z/UfAMAAP//AwBQSwMEFAAGAAgAAAAhADHdX2HSAAAAjwEAAAsAAABfcmVscy8ucmVs&#10;c6SQwWrDMAyG74O9g9G9cdpDGaNOb4VeSwe7CltJTGPLWCZt376mMFhGbzvqF/o+8e/2tzCpmbJ4&#10;jgbWTQuKomXn42Dg63xYfYCSgtHhxJEM3Elg372/7U40YalHMvokqlKiGBhLSZ9aix0poDScKNZN&#10;zzlgqWMedEJ7wYH0pm23Ov9mQLdgqqMzkI9uA+p8T9X8hx28zSzcl8Zy0Nz33r6iasfXeKK5UjAP&#10;VAy4LM8w09zU50C/9q7/6ZURE31X/kL8TKv1x6wXNXYPAAAA//8DAFBLAwQUAAYACAAAACEAMy8F&#10;nkEAAAA5AAAAEAAAAGRycy9zaGFwZXhtbC54bWyysa/IzVEoSy0qzszPs1Uy1DNQUkjNS85PycxL&#10;t1UKDXHTtVBSKC5JzEtJzMnPS7VVqkwtVrK34+UCAAAA//8DAFBLAwQUAAYACAAAACEAn9bhWcAA&#10;AADbAAAADwAAAGRycy9kb3ducmV2LnhtbESPwYrCQAyG7wu+wxDB2zp1hbJWR1FB8Gq199CJbbGT&#10;KZ1Zbd/eHIQ9hj//l3yb3eBa9aQ+NJ4NLOYJKOLS24YrA7fr6fsXVIjIFlvPZGCkALvt5GuDmfUv&#10;vtAzj5USCIcMDdQxdpnWoazJYZj7jliyu+8dRhn7StseXwJ3rf5JklQ7bFgu1NjRsabykf85oSyK&#10;W7ocR304DfkqHFfFNW8LY2bTYb8GFWmI/8uf9tkaSOV7cREP0Ns3AAAA//8DAFBLAQItABQABgAI&#10;AAAAIQDw94q7/QAAAOIBAAATAAAAAAAAAAAAAAAAAAAAAABbQ29udGVudF9UeXBlc10ueG1sUEsB&#10;Ai0AFAAGAAgAAAAhADHdX2HSAAAAjwEAAAsAAAAAAAAAAAAAAAAALgEAAF9yZWxzLy5yZWxzUEsB&#10;Ai0AFAAGAAgAAAAhADMvBZ5BAAAAOQAAABAAAAAAAAAAAAAAAAAAKQIAAGRycy9zaGFwZXhtbC54&#10;bWxQSwECLQAUAAYACAAAACEAn9bhWcAAAADbAAAADwAAAAAAAAAAAAAAAACYAgAAZHJzL2Rvd25y&#10;ZXYueG1sUEsFBgAAAAAEAAQA9QAAAIUDAAAAAA==&#10;" adj="-11796480,,5400" path="m,l2919224,r,1642064l,1642064,,xe" stroked="f">
                  <v:fill r:id="rId65" o:title="" recolor="t" rotate="t" type="frame"/>
                  <v:stroke joinstyle="miter"/>
                  <v:formulas/>
                  <v:path arrowok="t" o:connecttype="custom" textboxrect="0,0,2919224,1642064"/>
                  <v:textbox>
                    <w:txbxContent>
                      <w:p w14:paraId="4FA94D89" w14:textId="77777777" w:rsidR="00504F03" w:rsidRDefault="00504F03" w:rsidP="00504F03">
                        <w:pPr>
                          <w:rPr>
                            <w:rFonts w:eastAsia="Times New Roman"/>
                          </w:rPr>
                        </w:pPr>
                      </w:p>
                    </w:txbxContent>
                  </v:textbox>
                </v:shape>
                <w10:wrap type="square" anchorx="margin" anchory="margin"/>
              </v:group>
            </w:pict>
          </mc:Fallback>
        </mc:AlternateContent>
      </w:r>
    </w:p>
    <w:p w14:paraId="3C0FF04D" w14:textId="2BEFFD07" w:rsidR="001A02D6" w:rsidRDefault="001A02D6" w:rsidP="003545CD">
      <w:pPr>
        <w:spacing w:after="0" w:line="240" w:lineRule="auto"/>
        <w:rPr>
          <w:rFonts w:ascii="TH SarabunIT๙" w:eastAsia="Sarabun" w:hAnsi="TH SarabunIT๙" w:cs="TH SarabunIT๙"/>
          <w:b/>
          <w:spacing w:val="-8"/>
          <w:sz w:val="32"/>
          <w:szCs w:val="32"/>
        </w:rPr>
      </w:pPr>
    </w:p>
    <w:p w14:paraId="025FEFBE" w14:textId="71C72A1F" w:rsidR="00380974" w:rsidRDefault="00B40DF3" w:rsidP="00412E70">
      <w:pPr>
        <w:spacing w:before="240" w:after="120" w:line="216" w:lineRule="auto"/>
        <w:jc w:val="center"/>
        <w:rPr>
          <w:rFonts w:ascii="TH SarabunIT๙" w:hAnsi="TH SarabunIT๙" w:cs="TH SarabunIT๙"/>
          <w:b/>
          <w:bCs/>
          <w:sz w:val="32"/>
          <w:szCs w:val="32"/>
          <w:u w:val="single"/>
        </w:rPr>
      </w:pPr>
      <w:r w:rsidRPr="001C50F0">
        <w:rPr>
          <w:rFonts w:ascii="TH SarabunIT๙" w:hAnsi="TH SarabunIT๙" w:cs="TH SarabunIT๙" w:hint="cs"/>
          <w:b/>
          <w:bCs/>
          <w:sz w:val="32"/>
          <w:szCs w:val="32"/>
          <w:u w:val="single"/>
          <w:cs/>
        </w:rPr>
        <w:lastRenderedPageBreak/>
        <w:t>ภาค</w:t>
      </w:r>
      <w:r>
        <w:rPr>
          <w:rFonts w:ascii="TH SarabunIT๙" w:hAnsi="TH SarabunIT๙" w:cs="TH SarabunIT๙" w:hint="cs"/>
          <w:b/>
          <w:bCs/>
          <w:sz w:val="32"/>
          <w:szCs w:val="32"/>
          <w:u w:val="single"/>
          <w:cs/>
        </w:rPr>
        <w:t>ใต้ฝั่งอันดามัน</w:t>
      </w:r>
    </w:p>
    <w:p w14:paraId="2406D958" w14:textId="4C5CCAC4" w:rsidR="00176127" w:rsidRPr="000166B9" w:rsidRDefault="00176127" w:rsidP="000166B9">
      <w:pPr>
        <w:pStyle w:val="a6"/>
        <w:numPr>
          <w:ilvl w:val="1"/>
          <w:numId w:val="1"/>
        </w:numPr>
        <w:spacing w:before="240" w:after="120" w:line="216" w:lineRule="auto"/>
        <w:rPr>
          <w:rFonts w:ascii="TH SarabunIT๙" w:hAnsi="TH SarabunIT๙" w:cs="TH SarabunIT๙" w:hint="cs"/>
          <w:sz w:val="32"/>
          <w:szCs w:val="32"/>
        </w:rPr>
      </w:pPr>
      <w:r w:rsidRPr="000166B9">
        <w:rPr>
          <w:rFonts w:ascii="TH SarabunIT๙" w:hAnsi="TH SarabunIT๙" w:cs="TH SarabunIT๙" w:hint="cs"/>
          <w:sz w:val="32"/>
          <w:szCs w:val="32"/>
          <w:cs/>
        </w:rPr>
        <w:t>ผลการดำเนินงานโครงการ</w:t>
      </w:r>
      <w:r w:rsidRPr="000166B9">
        <w:rPr>
          <w:rFonts w:ascii="TH SarabunIT๙" w:hAnsi="TH SarabunIT๙" w:cs="TH SarabunIT๙"/>
          <w:sz w:val="32"/>
          <w:szCs w:val="32"/>
          <w:cs/>
        </w:rPr>
        <w:t>/</w:t>
      </w:r>
      <w:r w:rsidRPr="000166B9">
        <w:rPr>
          <w:rFonts w:ascii="TH SarabunIT๙" w:hAnsi="TH SarabunIT๙" w:cs="TH SarabunIT๙" w:hint="cs"/>
          <w:sz w:val="32"/>
          <w:szCs w:val="32"/>
          <w:cs/>
        </w:rPr>
        <w:t>กิจกรรมสำคัญ</w:t>
      </w:r>
    </w:p>
    <w:tbl>
      <w:tblPr>
        <w:tblStyle w:val="ad"/>
        <w:tblW w:w="15735" w:type="dxa"/>
        <w:tblInd w:w="-885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1385"/>
        <w:gridCol w:w="3583"/>
        <w:gridCol w:w="2262"/>
        <w:gridCol w:w="1701"/>
        <w:gridCol w:w="4253"/>
        <w:gridCol w:w="2551"/>
      </w:tblGrid>
      <w:tr w:rsidR="000166B9" w:rsidRPr="000166B9" w14:paraId="58299C6E" w14:textId="77777777" w:rsidTr="000166B9">
        <w:trPr>
          <w:trHeight w:val="836"/>
        </w:trPr>
        <w:tc>
          <w:tcPr>
            <w:tcW w:w="138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84E25B5" w14:textId="4F631D5F" w:rsidR="000166B9" w:rsidRPr="000166B9" w:rsidRDefault="000166B9" w:rsidP="000166B9">
            <w:pPr>
              <w:jc w:val="center"/>
              <w:rPr>
                <w:rFonts w:ascii="TH SarabunIT๙" w:hAnsi="TH SarabunIT๙" w:cs="TH SarabunIT๙" w:hint="cs"/>
                <w:b/>
                <w:bCs/>
                <w:sz w:val="40"/>
                <w:szCs w:val="40"/>
                <w:cs/>
              </w:rPr>
            </w:pPr>
            <w:r w:rsidRPr="000166B9">
              <w:rPr>
                <w:rFonts w:ascii="TH SarabunIT๙" w:hAnsi="TH SarabunIT๙" w:cs="TH SarabunIT๙" w:hint="cs"/>
                <w:b/>
                <w:bCs/>
                <w:sz w:val="40"/>
                <w:szCs w:val="40"/>
                <w:cs/>
              </w:rPr>
              <w:t>จังหวัด</w:t>
            </w:r>
          </w:p>
        </w:tc>
        <w:tc>
          <w:tcPr>
            <w:tcW w:w="358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390941FC" w14:textId="122EB73A" w:rsidR="000166B9" w:rsidRPr="000166B9" w:rsidRDefault="000166B9" w:rsidP="000166B9">
            <w:pPr>
              <w:jc w:val="center"/>
              <w:rPr>
                <w:rFonts w:ascii="TH SarabunIT๙" w:hAnsi="TH SarabunIT๙" w:cs="TH SarabunIT๙" w:hint="cs"/>
                <w:b/>
                <w:bCs/>
                <w:spacing w:val="-14"/>
                <w:sz w:val="40"/>
                <w:szCs w:val="40"/>
                <w:cs/>
              </w:rPr>
            </w:pPr>
            <w:r w:rsidRPr="000166B9">
              <w:rPr>
                <w:rFonts w:ascii="TH SarabunIT๙" w:hAnsi="TH SarabunIT๙" w:cs="TH SarabunIT๙" w:hint="cs"/>
                <w:b/>
                <w:bCs/>
                <w:spacing w:val="-14"/>
                <w:sz w:val="40"/>
                <w:szCs w:val="40"/>
                <w:cs/>
              </w:rPr>
              <w:t>กลุ่มโครงการ/กิจกรรม</w:t>
            </w:r>
          </w:p>
        </w:tc>
        <w:tc>
          <w:tcPr>
            <w:tcW w:w="2262" w:type="dxa"/>
            <w:tcBorders>
              <w:top w:val="single" w:sz="4" w:space="0" w:color="auto"/>
              <w:bottom w:val="single" w:sz="4" w:space="0" w:color="auto"/>
            </w:tcBorders>
          </w:tcPr>
          <w:p w14:paraId="333520FC" w14:textId="2537D9DA" w:rsidR="000166B9" w:rsidRPr="000166B9" w:rsidRDefault="000166B9" w:rsidP="000166B9">
            <w:pPr>
              <w:jc w:val="center"/>
              <w:rPr>
                <w:rFonts w:ascii="TH SarabunIT๙" w:hAnsi="TH SarabunIT๙" w:cs="TH SarabunIT๙" w:hint="cs"/>
                <w:b/>
                <w:bCs/>
                <w:sz w:val="40"/>
                <w:szCs w:val="40"/>
                <w:cs/>
              </w:rPr>
            </w:pPr>
            <w:r w:rsidRPr="000166B9">
              <w:rPr>
                <w:rFonts w:ascii="TH SarabunIT๙" w:hAnsi="TH SarabunIT๙" w:cs="TH SarabunIT๙" w:hint="cs"/>
                <w:b/>
                <w:bCs/>
                <w:sz w:val="40"/>
                <w:szCs w:val="40"/>
                <w:cs/>
              </w:rPr>
              <w:t>หน่วยงานรับผิดชอบ</w:t>
            </w:r>
          </w:p>
        </w:tc>
        <w:tc>
          <w:tcPr>
            <w:tcW w:w="1701" w:type="dxa"/>
            <w:tcBorders>
              <w:top w:val="single" w:sz="4" w:space="0" w:color="auto"/>
              <w:bottom w:val="single" w:sz="4" w:space="0" w:color="auto"/>
            </w:tcBorders>
          </w:tcPr>
          <w:p w14:paraId="183F457B" w14:textId="590CDCB9" w:rsidR="000166B9" w:rsidRPr="000166B9" w:rsidRDefault="000166B9" w:rsidP="000166B9">
            <w:pPr>
              <w:jc w:val="center"/>
              <w:rPr>
                <w:rFonts w:ascii="TH SarabunIT๙" w:hAnsi="TH SarabunIT๙" w:cs="TH SarabunIT๙" w:hint="cs"/>
                <w:b/>
                <w:bCs/>
                <w:sz w:val="40"/>
                <w:szCs w:val="40"/>
                <w:cs/>
              </w:rPr>
            </w:pPr>
            <w:r w:rsidRPr="000166B9">
              <w:rPr>
                <w:rFonts w:ascii="TH SarabunIT๙" w:hAnsi="TH SarabunIT๙" w:cs="TH SarabunIT๙" w:hint="cs"/>
                <w:b/>
                <w:bCs/>
                <w:sz w:val="40"/>
                <w:szCs w:val="40"/>
                <w:cs/>
              </w:rPr>
              <w:t>งบประมาณ</w:t>
            </w:r>
          </w:p>
        </w:tc>
        <w:tc>
          <w:tcPr>
            <w:tcW w:w="4253" w:type="dxa"/>
            <w:tcBorders>
              <w:top w:val="single" w:sz="4" w:space="0" w:color="auto"/>
              <w:bottom w:val="single" w:sz="4" w:space="0" w:color="auto"/>
            </w:tcBorders>
          </w:tcPr>
          <w:p w14:paraId="4E5942AB" w14:textId="5D7C912D" w:rsidR="000166B9" w:rsidRPr="000166B9" w:rsidRDefault="000166B9" w:rsidP="000166B9">
            <w:pPr>
              <w:jc w:val="center"/>
              <w:rPr>
                <w:rFonts w:ascii="TH SarabunIT๙" w:hAnsi="TH SarabunIT๙" w:cs="TH SarabunIT๙" w:hint="cs"/>
                <w:b/>
                <w:bCs/>
                <w:sz w:val="40"/>
                <w:szCs w:val="40"/>
                <w:cs/>
              </w:rPr>
            </w:pPr>
            <w:r w:rsidRPr="000166B9">
              <w:rPr>
                <w:rFonts w:ascii="TH SarabunIT๙" w:hAnsi="TH SarabunIT๙" w:cs="TH SarabunIT๙" w:hint="cs"/>
                <w:b/>
                <w:bCs/>
                <w:sz w:val="40"/>
                <w:szCs w:val="40"/>
                <w:cs/>
              </w:rPr>
              <w:t>ผลการดำเนินงาน</w:t>
            </w:r>
          </w:p>
        </w:tc>
        <w:tc>
          <w:tcPr>
            <w:tcW w:w="2551" w:type="dxa"/>
            <w:tcBorders>
              <w:top w:val="single" w:sz="4" w:space="0" w:color="auto"/>
              <w:bottom w:val="single" w:sz="4" w:space="0" w:color="auto"/>
            </w:tcBorders>
          </w:tcPr>
          <w:p w14:paraId="515F82CC" w14:textId="0EDA61BD" w:rsidR="000166B9" w:rsidRPr="000166B9" w:rsidRDefault="000166B9" w:rsidP="000166B9">
            <w:pPr>
              <w:jc w:val="center"/>
              <w:rPr>
                <w:rFonts w:ascii="TH SarabunIT๙" w:eastAsia="Sarabun" w:hAnsi="TH SarabunIT๙" w:cs="TH SarabunIT๙"/>
                <w:b/>
                <w:bCs/>
                <w:sz w:val="40"/>
                <w:szCs w:val="40"/>
              </w:rPr>
            </w:pPr>
            <w:r w:rsidRPr="000166B9">
              <w:rPr>
                <w:rFonts w:ascii="TH SarabunIT๙" w:eastAsia="Sarabun" w:hAnsi="TH SarabunIT๙" w:cs="TH SarabunIT๙" w:hint="cs"/>
                <w:b/>
                <w:bCs/>
                <w:sz w:val="40"/>
                <w:szCs w:val="40"/>
                <w:cs/>
              </w:rPr>
              <w:t>หมายเหตุ</w:t>
            </w:r>
          </w:p>
        </w:tc>
      </w:tr>
      <w:tr w:rsidR="00412E70" w:rsidRPr="007C71F6" w14:paraId="5D3FDB92" w14:textId="77777777" w:rsidTr="00412E70">
        <w:trPr>
          <w:trHeight w:val="2968"/>
        </w:trPr>
        <w:tc>
          <w:tcPr>
            <w:tcW w:w="1385" w:type="dxa"/>
            <w:vMerge w:val="restart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1863F7B" w14:textId="77777777" w:rsidR="00412E70" w:rsidRPr="000166B9" w:rsidRDefault="00412E70" w:rsidP="003545CD">
            <w:pPr>
              <w:jc w:val="center"/>
              <w:rPr>
                <w:rFonts w:ascii="TH SarabunIT๙" w:hAnsi="TH SarabunIT๙" w:cs="TH SarabunIT๙"/>
                <w:b/>
                <w:bCs/>
                <w:sz w:val="32"/>
                <w:szCs w:val="32"/>
              </w:rPr>
            </w:pPr>
            <w:r w:rsidRPr="000166B9">
              <w:rPr>
                <w:rFonts w:ascii="TH SarabunIT๙" w:hAnsi="TH SarabunIT๙" w:cs="TH SarabunIT๙" w:hint="cs"/>
                <w:b/>
                <w:bCs/>
                <w:sz w:val="32"/>
                <w:szCs w:val="32"/>
                <w:cs/>
              </w:rPr>
              <w:t>พังงา</w:t>
            </w:r>
          </w:p>
        </w:tc>
        <w:tc>
          <w:tcPr>
            <w:tcW w:w="358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</w:tcBorders>
          </w:tcPr>
          <w:p w14:paraId="663E0EC0" w14:textId="77777777" w:rsidR="00412E70" w:rsidRPr="00E6661E" w:rsidRDefault="00412E70" w:rsidP="003545CD">
            <w:pPr>
              <w:rPr>
                <w:rFonts w:ascii="TH SarabunIT๙" w:hAnsi="TH SarabunIT๙" w:cs="TH SarabunIT๙"/>
                <w:spacing w:val="-14"/>
                <w:sz w:val="32"/>
                <w:szCs w:val="32"/>
                <w:cs/>
              </w:rPr>
            </w:pPr>
            <w:r>
              <w:rPr>
                <w:rFonts w:ascii="TH SarabunIT๙" w:hAnsi="TH SarabunIT๙" w:cs="TH SarabunIT๙" w:hint="cs"/>
                <w:spacing w:val="-14"/>
                <w:sz w:val="32"/>
                <w:szCs w:val="32"/>
                <w:cs/>
              </w:rPr>
              <w:t>ก่อสร้างระบบระบายน้ำหลักเพื่อบรรเทาปัญหาน้ำท่วมพื้นที่ชุมชนเมืองพังงา อำเภอเมืองพังงา จังหวัดพังงา</w:t>
            </w:r>
          </w:p>
        </w:tc>
        <w:tc>
          <w:tcPr>
            <w:tcW w:w="2262" w:type="dxa"/>
            <w:tcBorders>
              <w:top w:val="single" w:sz="4" w:space="0" w:color="auto"/>
              <w:bottom w:val="single" w:sz="4" w:space="0" w:color="auto"/>
            </w:tcBorders>
          </w:tcPr>
          <w:p w14:paraId="75C8B702" w14:textId="77777777" w:rsidR="00412E70" w:rsidRPr="00EC2F87" w:rsidRDefault="00412E70" w:rsidP="003545CD">
            <w:pPr>
              <w:jc w:val="center"/>
              <w:rPr>
                <w:rFonts w:ascii="TH SarabunIT๙" w:hAnsi="TH SarabunIT๙" w:cs="TH SarabunIT๙"/>
                <w:sz w:val="32"/>
                <w:szCs w:val="32"/>
              </w:rPr>
            </w:pPr>
            <w:r>
              <w:rPr>
                <w:rFonts w:ascii="TH SarabunIT๙" w:hAnsi="TH SarabunIT๙" w:cs="TH SarabunIT๙" w:hint="cs"/>
                <w:sz w:val="32"/>
                <w:szCs w:val="32"/>
                <w:cs/>
              </w:rPr>
              <w:t>กรมโยธาธิการและผังเมือง</w:t>
            </w:r>
          </w:p>
        </w:tc>
        <w:tc>
          <w:tcPr>
            <w:tcW w:w="1701" w:type="dxa"/>
            <w:tcBorders>
              <w:top w:val="single" w:sz="4" w:space="0" w:color="auto"/>
              <w:bottom w:val="single" w:sz="4" w:space="0" w:color="auto"/>
            </w:tcBorders>
          </w:tcPr>
          <w:p w14:paraId="3021D112" w14:textId="77777777" w:rsidR="00412E70" w:rsidRDefault="00412E70" w:rsidP="003545CD">
            <w:pPr>
              <w:jc w:val="center"/>
              <w:rPr>
                <w:rFonts w:ascii="TH SarabunIT๙" w:hAnsi="TH SarabunIT๙" w:cs="TH SarabunIT๙"/>
                <w:sz w:val="32"/>
                <w:szCs w:val="32"/>
              </w:rPr>
            </w:pPr>
            <w:r>
              <w:rPr>
                <w:rFonts w:ascii="TH SarabunIT๙" w:hAnsi="TH SarabunIT๙" w:cs="TH SarabunIT๙" w:hint="cs"/>
                <w:sz w:val="32"/>
                <w:szCs w:val="32"/>
                <w:cs/>
              </w:rPr>
              <w:t>72,000,000</w:t>
            </w:r>
          </w:p>
          <w:p w14:paraId="1C5E776F" w14:textId="77777777" w:rsidR="00412E70" w:rsidRPr="00E6661E" w:rsidRDefault="00412E70" w:rsidP="003545CD">
            <w:pPr>
              <w:jc w:val="center"/>
              <w:rPr>
                <w:rFonts w:ascii="TH SarabunIT๙" w:hAnsi="TH SarabunIT๙" w:cs="TH SarabunIT๙"/>
                <w:sz w:val="32"/>
                <w:szCs w:val="32"/>
              </w:rPr>
            </w:pPr>
          </w:p>
        </w:tc>
        <w:tc>
          <w:tcPr>
            <w:tcW w:w="4253" w:type="dxa"/>
            <w:tcBorders>
              <w:top w:val="single" w:sz="4" w:space="0" w:color="auto"/>
              <w:bottom w:val="single" w:sz="4" w:space="0" w:color="auto"/>
            </w:tcBorders>
          </w:tcPr>
          <w:p w14:paraId="6F189345" w14:textId="77777777" w:rsidR="00412E70" w:rsidRPr="00F7407D" w:rsidRDefault="00412E70" w:rsidP="003545CD">
            <w:pPr>
              <w:jc w:val="thaiDistribute"/>
              <w:rPr>
                <w:rFonts w:ascii="TH SarabunIT๙" w:hAnsi="TH SarabunIT๙" w:cs="TH SarabunIT๙"/>
                <w:sz w:val="32"/>
                <w:szCs w:val="32"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>( ) แล้วเสร็จ ( ) เบิกจ่ายแล้ว</w:t>
            </w:r>
            <w:r w:rsidRPr="00F7407D">
              <w:rPr>
                <w:rFonts w:ascii="TH SarabunIT๙" w:hAnsi="TH SarabunIT๙" w:cs="TH SarabunIT๙"/>
                <w:sz w:val="32"/>
                <w:szCs w:val="32"/>
              </w:rPr>
              <w:t xml:space="preserve"> </w:t>
            </w:r>
          </w:p>
          <w:p w14:paraId="1CD6B5E1" w14:textId="77777777" w:rsidR="00412E70" w:rsidRPr="00F7407D" w:rsidRDefault="00412E70" w:rsidP="003545CD">
            <w:pPr>
              <w:jc w:val="thaiDistribute"/>
              <w:rPr>
                <w:rFonts w:ascii="TH SarabunIT๙" w:hAnsi="TH SarabunIT๙" w:cs="TH SarabunIT๙"/>
                <w:spacing w:val="-2"/>
                <w:sz w:val="32"/>
                <w:szCs w:val="32"/>
                <w:cs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 xml:space="preserve">    จำนวน..........................บาท</w:t>
            </w:r>
          </w:p>
          <w:p w14:paraId="740C3D4B" w14:textId="77777777" w:rsidR="00412E70" w:rsidRPr="00F7407D" w:rsidRDefault="00412E70" w:rsidP="003545CD">
            <w:pPr>
              <w:jc w:val="thaiDistribute"/>
              <w:rPr>
                <w:rFonts w:ascii="TH SarabunIT๙" w:hAnsi="TH SarabunIT๙" w:cs="TH SarabunIT๙"/>
                <w:sz w:val="32"/>
                <w:szCs w:val="32"/>
                <w:cs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 xml:space="preserve">( ) ระหว่างดำเนินการ ( ) เบิกจ่ายแล้ว </w:t>
            </w:r>
          </w:p>
          <w:p w14:paraId="14986E2B" w14:textId="77777777" w:rsidR="00412E70" w:rsidRPr="00F7407D" w:rsidRDefault="00412E70" w:rsidP="003545CD">
            <w:pPr>
              <w:jc w:val="thaiDistribute"/>
              <w:rPr>
                <w:rFonts w:ascii="TH SarabunIT๙" w:hAnsi="TH SarabunIT๙" w:cs="TH SarabunIT๙"/>
                <w:sz w:val="32"/>
                <w:szCs w:val="32"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 xml:space="preserve">    จำนวน..........................บาท</w:t>
            </w:r>
          </w:p>
          <w:p w14:paraId="36C72E48" w14:textId="77777777" w:rsidR="00412E70" w:rsidRPr="00F7407D" w:rsidRDefault="00412E70" w:rsidP="003545CD">
            <w:pPr>
              <w:jc w:val="thaiDistribute"/>
              <w:rPr>
                <w:rFonts w:ascii="TH SarabunIT๙" w:hAnsi="TH SarabunIT๙" w:cs="TH SarabunIT๙"/>
                <w:sz w:val="32"/>
                <w:szCs w:val="32"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>( ) ยังไม่เบิกจ่าย จำนวน...................... บาท</w:t>
            </w:r>
          </w:p>
          <w:p w14:paraId="12473EA6" w14:textId="77777777" w:rsidR="00412E70" w:rsidRPr="00F7407D" w:rsidRDefault="00412E70" w:rsidP="003545CD">
            <w:pPr>
              <w:jc w:val="thaiDistribute"/>
              <w:rPr>
                <w:rFonts w:ascii="TH SarabunIT๙" w:hAnsi="TH SarabunIT๙" w:cs="TH SarabunIT๙"/>
                <w:spacing w:val="-2"/>
                <w:sz w:val="32"/>
                <w:szCs w:val="32"/>
                <w:cs/>
              </w:rPr>
            </w:pPr>
            <w:r w:rsidRPr="00F7407D"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( ) อยู่ระหว่างจัดซื้อจัดจ้าง</w:t>
            </w:r>
          </w:p>
          <w:p w14:paraId="523B2C83" w14:textId="77777777" w:rsidR="00412E70" w:rsidRPr="00FE6DA0" w:rsidRDefault="00412E70" w:rsidP="003545CD">
            <w:pPr>
              <w:jc w:val="thaiDistribute"/>
              <w:rPr>
                <w:rFonts w:ascii="TH SarabunIT๙" w:eastAsia="Sarabun" w:hAnsi="TH SarabunIT๙" w:cs="TH SarabunIT๙"/>
                <w:sz w:val="32"/>
                <w:szCs w:val="32"/>
              </w:rPr>
            </w:pPr>
            <w:r w:rsidRPr="00F7407D"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( )</w:t>
            </w:r>
            <w:r w:rsidRPr="00F7407D">
              <w:rPr>
                <w:rFonts w:ascii="TH SarabunIT๙" w:hAnsi="TH SarabunIT๙" w:cs="TH SarabunIT๙" w:hint="cs"/>
                <w:color w:val="FFFFFF"/>
                <w:spacing w:val="-4"/>
                <w:sz w:val="32"/>
                <w:szCs w:val="32"/>
                <w:cs/>
              </w:rPr>
              <w:t>.</w:t>
            </w:r>
            <w:r w:rsidRPr="00F7407D"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ยังไม่ดำเนินการ/หรือไม่สามารถดำเ</w:t>
            </w:r>
            <w:r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นินการได้เนื่องจาก (ให้เหตุผล)</w:t>
            </w:r>
            <w:r w:rsidRPr="00F7407D"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.......</w:t>
            </w:r>
            <w:r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......</w:t>
            </w:r>
            <w:r>
              <w:rPr>
                <w:rFonts w:ascii="TH SarabunIT๙" w:eastAsia="Sarabun" w:hAnsi="TH SarabunIT๙" w:cs="TH SarabunIT๙"/>
                <w:sz w:val="32"/>
                <w:szCs w:val="32"/>
              </w:rPr>
              <w:t>................................</w:t>
            </w:r>
          </w:p>
        </w:tc>
        <w:tc>
          <w:tcPr>
            <w:tcW w:w="2551" w:type="dxa"/>
            <w:tcBorders>
              <w:top w:val="single" w:sz="4" w:space="0" w:color="auto"/>
              <w:bottom w:val="single" w:sz="4" w:space="0" w:color="auto"/>
            </w:tcBorders>
          </w:tcPr>
          <w:p w14:paraId="43277EFF" w14:textId="77777777" w:rsidR="00412E70" w:rsidRPr="007C71F6" w:rsidRDefault="00412E70" w:rsidP="003545CD">
            <w:pPr>
              <w:jc w:val="center"/>
              <w:rPr>
                <w:rFonts w:ascii="TH SarabunIT๙" w:eastAsia="Sarabun" w:hAnsi="TH SarabunIT๙" w:cs="TH SarabunIT๙"/>
                <w:sz w:val="32"/>
                <w:szCs w:val="32"/>
              </w:rPr>
            </w:pPr>
          </w:p>
        </w:tc>
      </w:tr>
      <w:tr w:rsidR="00412E70" w:rsidRPr="007C71F6" w14:paraId="134F981B" w14:textId="77777777" w:rsidTr="00412E70">
        <w:tblPrEx>
          <w:tblBorders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  <w:insideH w:val="none" w:sz="0" w:space="0" w:color="auto"/>
            <w:insideV w:val="none" w:sz="0" w:space="0" w:color="auto"/>
          </w:tblBorders>
          <w:tblLook w:val="04A0" w:firstRow="1" w:lastRow="0" w:firstColumn="1" w:lastColumn="0" w:noHBand="0" w:noVBand="1"/>
        </w:tblPrEx>
        <w:trPr>
          <w:trHeight w:val="2968"/>
        </w:trPr>
        <w:tc>
          <w:tcPr>
            <w:tcW w:w="1385" w:type="dxa"/>
            <w:vMerge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4DE27E98" w14:textId="60AF7509" w:rsidR="00412E70" w:rsidRPr="00FE5231" w:rsidRDefault="00412E70" w:rsidP="005519F1">
            <w:pPr>
              <w:jc w:val="center"/>
              <w:rPr>
                <w:rFonts w:ascii="TH SarabunIT๙" w:hAnsi="TH SarabunIT๙" w:cs="TH SarabunIT๙"/>
                <w:b/>
                <w:bCs/>
                <w:sz w:val="32"/>
                <w:szCs w:val="32"/>
              </w:rPr>
            </w:pPr>
          </w:p>
        </w:tc>
        <w:tc>
          <w:tcPr>
            <w:tcW w:w="358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051F7C7E" w14:textId="77777777" w:rsidR="00412E70" w:rsidRPr="00EA42E9" w:rsidRDefault="00412E70" w:rsidP="005519F1">
            <w:pPr>
              <w:rPr>
                <w:rFonts w:ascii="TH SarabunIT๙" w:hAnsi="TH SarabunIT๙" w:cs="TH SarabunIT๙"/>
                <w:spacing w:val="-14"/>
                <w:sz w:val="32"/>
                <w:szCs w:val="32"/>
                <w:cs/>
              </w:rPr>
            </w:pPr>
            <w:r w:rsidRPr="00EA42E9">
              <w:rPr>
                <w:rFonts w:ascii="TH SarabunIT๙" w:hAnsi="TH SarabunIT๙" w:cs="TH SarabunIT๙" w:hint="cs"/>
                <w:spacing w:val="-14"/>
                <w:sz w:val="32"/>
                <w:szCs w:val="32"/>
                <w:cs/>
              </w:rPr>
              <w:t>โครงการส่งเสริมการท่องเที่ยวตะกั่วป่า</w:t>
            </w:r>
          </w:p>
        </w:tc>
        <w:tc>
          <w:tcPr>
            <w:tcW w:w="2262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5AE7A482" w14:textId="77777777" w:rsidR="00412E70" w:rsidRDefault="00412E70" w:rsidP="00933BF8">
            <w:pPr>
              <w:jc w:val="center"/>
              <w:rPr>
                <w:rFonts w:ascii="TH SarabunIT๙" w:hAnsi="TH SarabunIT๙" w:cs="TH SarabunIT๙"/>
                <w:sz w:val="32"/>
                <w:szCs w:val="32"/>
              </w:rPr>
            </w:pPr>
            <w:r>
              <w:rPr>
                <w:rFonts w:ascii="TH SarabunIT๙" w:hAnsi="TH SarabunIT๙" w:cs="TH SarabunIT๙" w:hint="cs"/>
                <w:sz w:val="32"/>
                <w:szCs w:val="32"/>
                <w:cs/>
              </w:rPr>
              <w:t>เทศบาลเมือง</w:t>
            </w:r>
            <w:r w:rsidR="00933BF8">
              <w:rPr>
                <w:rFonts w:ascii="TH SarabunIT๙" w:hAnsi="TH SarabunIT๙" w:cs="TH SarabunIT๙" w:hint="cs"/>
                <w:sz w:val="32"/>
                <w:szCs w:val="32"/>
                <w:cs/>
              </w:rPr>
              <w:t>ตะกั่วป่า</w:t>
            </w:r>
          </w:p>
          <w:p w14:paraId="23F79723" w14:textId="0722BE35" w:rsidR="00933BF8" w:rsidRPr="00EC2F87" w:rsidRDefault="00933BF8" w:rsidP="00933BF8">
            <w:pPr>
              <w:jc w:val="center"/>
              <w:rPr>
                <w:rFonts w:ascii="TH SarabunIT๙" w:hAnsi="TH SarabunIT๙" w:cs="TH SarabunIT๙"/>
                <w:sz w:val="32"/>
                <w:szCs w:val="32"/>
              </w:rPr>
            </w:pPr>
          </w:p>
        </w:tc>
        <w:tc>
          <w:tcPr>
            <w:tcW w:w="170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6C6DD761" w14:textId="3FA0509C" w:rsidR="00412E70" w:rsidRPr="00EC2F87" w:rsidRDefault="00412E70" w:rsidP="005519F1">
            <w:pPr>
              <w:jc w:val="center"/>
              <w:rPr>
                <w:rFonts w:ascii="TH SarabunIT๙" w:hAnsi="TH SarabunIT๙" w:cs="TH SarabunIT๙"/>
                <w:sz w:val="32"/>
                <w:szCs w:val="32"/>
              </w:rPr>
            </w:pPr>
            <w:r w:rsidRPr="005A11E8">
              <w:rPr>
                <w:rFonts w:ascii="TH SarabunIT๙" w:hAnsi="TH SarabunIT๙" w:cs="TH SarabunIT๙"/>
                <w:sz w:val="32"/>
                <w:szCs w:val="32"/>
                <w:cs/>
              </w:rPr>
              <w:t>1</w:t>
            </w:r>
            <w:r w:rsidRPr="005A11E8">
              <w:rPr>
                <w:rFonts w:ascii="TH SarabunIT๙" w:hAnsi="TH SarabunIT๙" w:cs="TH SarabunIT๙"/>
                <w:sz w:val="32"/>
                <w:szCs w:val="32"/>
              </w:rPr>
              <w:t>,</w:t>
            </w:r>
            <w:r w:rsidRPr="005A11E8">
              <w:rPr>
                <w:rFonts w:ascii="TH SarabunIT๙" w:hAnsi="TH SarabunIT๙" w:cs="TH SarabunIT๙"/>
                <w:sz w:val="32"/>
                <w:szCs w:val="32"/>
                <w:cs/>
              </w:rPr>
              <w:t>000</w:t>
            </w:r>
            <w:r w:rsidRPr="005A11E8">
              <w:rPr>
                <w:rFonts w:ascii="TH SarabunIT๙" w:hAnsi="TH SarabunIT๙" w:cs="TH SarabunIT๙"/>
                <w:sz w:val="32"/>
                <w:szCs w:val="32"/>
              </w:rPr>
              <w:t>,</w:t>
            </w:r>
            <w:r w:rsidRPr="005A11E8">
              <w:rPr>
                <w:rFonts w:ascii="TH SarabunIT๙" w:hAnsi="TH SarabunIT๙" w:cs="TH SarabunIT๙"/>
                <w:sz w:val="32"/>
                <w:szCs w:val="32"/>
                <w:cs/>
              </w:rPr>
              <w:t>000</w:t>
            </w:r>
          </w:p>
        </w:tc>
        <w:tc>
          <w:tcPr>
            <w:tcW w:w="4253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4CEC90E2" w14:textId="77777777" w:rsidR="00412E70" w:rsidRPr="00F7407D" w:rsidRDefault="00412E70" w:rsidP="005519F1">
            <w:pPr>
              <w:jc w:val="thaiDistribute"/>
              <w:rPr>
                <w:rFonts w:ascii="TH SarabunIT๙" w:hAnsi="TH SarabunIT๙" w:cs="TH SarabunIT๙"/>
                <w:sz w:val="32"/>
                <w:szCs w:val="32"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>( ) แล้วเสร็จ ( ) เบิกจ่ายแล้ว</w:t>
            </w:r>
            <w:r w:rsidRPr="00F7407D">
              <w:rPr>
                <w:rFonts w:ascii="TH SarabunIT๙" w:hAnsi="TH SarabunIT๙" w:cs="TH SarabunIT๙"/>
                <w:sz w:val="32"/>
                <w:szCs w:val="32"/>
              </w:rPr>
              <w:t xml:space="preserve"> </w:t>
            </w:r>
          </w:p>
          <w:p w14:paraId="2A7F16A1" w14:textId="77777777" w:rsidR="00412E70" w:rsidRPr="00F7407D" w:rsidRDefault="00412E70" w:rsidP="005519F1">
            <w:pPr>
              <w:jc w:val="thaiDistribute"/>
              <w:rPr>
                <w:rFonts w:ascii="TH SarabunIT๙" w:hAnsi="TH SarabunIT๙" w:cs="TH SarabunIT๙"/>
                <w:spacing w:val="-2"/>
                <w:sz w:val="32"/>
                <w:szCs w:val="32"/>
                <w:cs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 xml:space="preserve">    จำนวน..........................บาท</w:t>
            </w:r>
          </w:p>
          <w:p w14:paraId="6893E0DF" w14:textId="77777777" w:rsidR="00412E70" w:rsidRPr="00F7407D" w:rsidRDefault="00412E70" w:rsidP="005519F1">
            <w:pPr>
              <w:jc w:val="thaiDistribute"/>
              <w:rPr>
                <w:rFonts w:ascii="TH SarabunIT๙" w:hAnsi="TH SarabunIT๙" w:cs="TH SarabunIT๙"/>
                <w:sz w:val="32"/>
                <w:szCs w:val="32"/>
                <w:cs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 xml:space="preserve">( ) ระหว่างดำเนินการ ( ) เบิกจ่ายแล้ว </w:t>
            </w:r>
          </w:p>
          <w:p w14:paraId="0C26C8AC" w14:textId="77777777" w:rsidR="00412E70" w:rsidRPr="00F7407D" w:rsidRDefault="00412E70" w:rsidP="005519F1">
            <w:pPr>
              <w:jc w:val="thaiDistribute"/>
              <w:rPr>
                <w:rFonts w:ascii="TH SarabunIT๙" w:hAnsi="TH SarabunIT๙" w:cs="TH SarabunIT๙"/>
                <w:sz w:val="32"/>
                <w:szCs w:val="32"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 xml:space="preserve">    จำนวน..........................บาท</w:t>
            </w:r>
          </w:p>
          <w:p w14:paraId="46ED130D" w14:textId="77777777" w:rsidR="00412E70" w:rsidRPr="00F7407D" w:rsidRDefault="00412E70" w:rsidP="005519F1">
            <w:pPr>
              <w:jc w:val="thaiDistribute"/>
              <w:rPr>
                <w:rFonts w:ascii="TH SarabunIT๙" w:hAnsi="TH SarabunIT๙" w:cs="TH SarabunIT๙"/>
                <w:sz w:val="32"/>
                <w:szCs w:val="32"/>
              </w:rPr>
            </w:pPr>
            <w:r w:rsidRPr="00F7407D">
              <w:rPr>
                <w:rFonts w:ascii="TH SarabunIT๙" w:hAnsi="TH SarabunIT๙" w:cs="TH SarabunIT๙" w:hint="cs"/>
                <w:sz w:val="32"/>
                <w:szCs w:val="32"/>
                <w:cs/>
              </w:rPr>
              <w:t>( ) ยังไม่เบิกจ่าย จำนวน...................... บาท</w:t>
            </w:r>
          </w:p>
          <w:p w14:paraId="1000A5C7" w14:textId="77777777" w:rsidR="00412E70" w:rsidRPr="00F7407D" w:rsidRDefault="00412E70" w:rsidP="005519F1">
            <w:pPr>
              <w:jc w:val="thaiDistribute"/>
              <w:rPr>
                <w:rFonts w:ascii="TH SarabunIT๙" w:hAnsi="TH SarabunIT๙" w:cs="TH SarabunIT๙"/>
                <w:spacing w:val="-2"/>
                <w:sz w:val="32"/>
                <w:szCs w:val="32"/>
                <w:cs/>
              </w:rPr>
            </w:pPr>
            <w:r w:rsidRPr="00F7407D"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( ) อยู่ระหว่างจัดซื้อจัดจ้าง</w:t>
            </w:r>
          </w:p>
          <w:p w14:paraId="03E484C9" w14:textId="77777777" w:rsidR="00412E70" w:rsidRPr="00FE6DA0" w:rsidRDefault="00412E70" w:rsidP="005519F1">
            <w:pPr>
              <w:jc w:val="thaiDistribute"/>
              <w:rPr>
                <w:rFonts w:ascii="TH SarabunIT๙" w:eastAsia="Sarabun" w:hAnsi="TH SarabunIT๙" w:cs="TH SarabunIT๙"/>
                <w:sz w:val="32"/>
                <w:szCs w:val="32"/>
              </w:rPr>
            </w:pPr>
            <w:r w:rsidRPr="00F7407D"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( )</w:t>
            </w:r>
            <w:r w:rsidRPr="00F7407D">
              <w:rPr>
                <w:rFonts w:ascii="TH SarabunIT๙" w:hAnsi="TH SarabunIT๙" w:cs="TH SarabunIT๙" w:hint="cs"/>
                <w:color w:val="FFFFFF"/>
                <w:spacing w:val="-4"/>
                <w:sz w:val="32"/>
                <w:szCs w:val="32"/>
                <w:cs/>
              </w:rPr>
              <w:t>.</w:t>
            </w:r>
            <w:r w:rsidRPr="00F7407D"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ยังไม่ดำเนินการ/หรือไม่สามารถดำเ</w:t>
            </w:r>
            <w:r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นินการได้เนื่องจาก (ให้เหตุผล)</w:t>
            </w:r>
            <w:r w:rsidRPr="00F7407D"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.......</w:t>
            </w:r>
            <w:r>
              <w:rPr>
                <w:rFonts w:ascii="TH SarabunIT๙" w:hAnsi="TH SarabunIT๙" w:cs="TH SarabunIT๙" w:hint="cs"/>
                <w:spacing w:val="-4"/>
                <w:sz w:val="32"/>
                <w:szCs w:val="32"/>
                <w:cs/>
              </w:rPr>
              <w:t>......</w:t>
            </w:r>
            <w:r>
              <w:rPr>
                <w:rFonts w:ascii="TH SarabunIT๙" w:eastAsia="Sarabun" w:hAnsi="TH SarabunIT๙" w:cs="TH SarabunIT๙"/>
                <w:sz w:val="32"/>
                <w:szCs w:val="32"/>
              </w:rPr>
              <w:t>................................</w:t>
            </w:r>
          </w:p>
        </w:tc>
        <w:tc>
          <w:tcPr>
            <w:tcW w:w="2551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shd w:val="clear" w:color="auto" w:fill="auto"/>
          </w:tcPr>
          <w:p w14:paraId="70C6BD0D" w14:textId="77777777" w:rsidR="00412E70" w:rsidRPr="007C71F6" w:rsidRDefault="00412E70" w:rsidP="005519F1">
            <w:pPr>
              <w:jc w:val="center"/>
              <w:rPr>
                <w:rFonts w:ascii="TH SarabunIT๙" w:eastAsia="Sarabun" w:hAnsi="TH SarabunIT๙" w:cs="TH SarabunIT๙"/>
                <w:sz w:val="32"/>
                <w:szCs w:val="32"/>
              </w:rPr>
            </w:pPr>
          </w:p>
        </w:tc>
      </w:tr>
    </w:tbl>
    <w:p w14:paraId="646DF3B8" w14:textId="71182E9C" w:rsidR="00176127" w:rsidRPr="007D74FD" w:rsidRDefault="00176127" w:rsidP="00176127">
      <w:pPr>
        <w:tabs>
          <w:tab w:val="left" w:pos="1701"/>
          <w:tab w:val="left" w:pos="1985"/>
        </w:tabs>
        <w:spacing w:after="0" w:line="240" w:lineRule="auto"/>
        <w:jc w:val="thaiDistribute"/>
        <w:rPr>
          <w:rFonts w:ascii="TH SarabunIT๙" w:eastAsia="Times New Roman" w:hAnsi="TH SarabunIT๙" w:cs="TH SarabunIT๙"/>
          <w:spacing w:val="-20"/>
          <w:sz w:val="32"/>
          <w:szCs w:val="32"/>
        </w:rPr>
      </w:pPr>
      <w:r w:rsidRPr="007D74FD">
        <w:rPr>
          <w:rFonts w:ascii="TH SarabunIT๙" w:eastAsia="Times New Roman" w:hAnsi="TH SarabunIT๙" w:cs="TH SarabunIT๙" w:hint="cs"/>
          <w:sz w:val="32"/>
          <w:szCs w:val="32"/>
          <w:cs/>
        </w:rPr>
        <w:t>1.2 ผลการใช้จ่าย และการเบิกจ่ายงบประมาณ</w:t>
      </w:r>
      <w:r>
        <w:rPr>
          <w:rFonts w:ascii="TH SarabunIT๙" w:eastAsia="Times New Roman" w:hAnsi="TH SarabunIT๙" w:cs="TH SarabunIT๙" w:hint="cs"/>
          <w:spacing w:val="-20"/>
          <w:sz w:val="32"/>
          <w:szCs w:val="32"/>
          <w:cs/>
        </w:rPr>
        <w:t xml:space="preserve"> </w:t>
      </w:r>
      <w:r w:rsidRPr="007D74FD">
        <w:rPr>
          <w:rFonts w:ascii="TH SarabunIT๙" w:eastAsia="Times New Roman" w:hAnsi="TH SarabunIT๙" w:cs="TH SarabunIT๙" w:hint="cs"/>
          <w:spacing w:val="-20"/>
          <w:sz w:val="32"/>
          <w:szCs w:val="32"/>
          <w:cs/>
        </w:rPr>
        <w:t>(ข้อมูล ณ วันที่ 30 กันยายน 2566)</w:t>
      </w:r>
    </w:p>
    <w:p w14:paraId="692BBDDF" w14:textId="77777777" w:rsidR="00176127" w:rsidRPr="007D74FD" w:rsidRDefault="00176127" w:rsidP="00176127">
      <w:pPr>
        <w:tabs>
          <w:tab w:val="left" w:pos="1701"/>
          <w:tab w:val="left" w:pos="1985"/>
        </w:tabs>
        <w:spacing w:after="0" w:line="240" w:lineRule="auto"/>
        <w:jc w:val="thaiDistribute"/>
        <w:rPr>
          <w:rFonts w:ascii="TH SarabunIT๙" w:eastAsia="Times New Roman" w:hAnsi="TH SarabunIT๙" w:cs="TH SarabunIT๙"/>
          <w:sz w:val="32"/>
          <w:szCs w:val="32"/>
        </w:rPr>
      </w:pPr>
      <w:r w:rsidRPr="007D74FD">
        <w:rPr>
          <w:rFonts w:ascii="TH SarabunIT๙" w:eastAsia="Times New Roman" w:hAnsi="TH SarabunIT๙" w:cs="TH SarabunIT๙" w:hint="cs"/>
          <w:sz w:val="32"/>
          <w:szCs w:val="32"/>
          <w:cs/>
        </w:rPr>
        <w:t>1.3 มาตรการเร่งรัดการดำเนินโครงการ และการเบิกจ่ายงบประมาณ</w:t>
      </w:r>
    </w:p>
    <w:p w14:paraId="4E2000A8" w14:textId="77777777" w:rsidR="00176127" w:rsidRPr="007D74FD" w:rsidRDefault="00176127" w:rsidP="00176127">
      <w:pPr>
        <w:tabs>
          <w:tab w:val="left" w:pos="1701"/>
          <w:tab w:val="left" w:pos="1985"/>
        </w:tabs>
        <w:spacing w:after="0" w:line="240" w:lineRule="auto"/>
        <w:jc w:val="thaiDistribute"/>
        <w:rPr>
          <w:rFonts w:ascii="TH SarabunIT๙" w:eastAsia="Times New Roman" w:hAnsi="TH SarabunIT๙" w:cs="TH SarabunIT๙"/>
          <w:sz w:val="32"/>
          <w:szCs w:val="32"/>
        </w:rPr>
      </w:pPr>
      <w:r w:rsidRPr="007D74FD">
        <w:rPr>
          <w:rFonts w:ascii="TH SarabunIT๙" w:eastAsia="Times New Roman" w:hAnsi="TH SarabunIT๙" w:cs="TH SarabunIT๙" w:hint="cs"/>
          <w:sz w:val="32"/>
          <w:szCs w:val="32"/>
          <w:cs/>
        </w:rPr>
        <w:t>1.4 ปัญหาอุปสรรค ปัจจัยที่ส่งผลต่อความล่าช้า และความไม่สำเร็จของโครงการ</w:t>
      </w:r>
    </w:p>
    <w:p w14:paraId="3CC61568" w14:textId="77777777" w:rsidR="00176127" w:rsidRPr="007D74FD" w:rsidRDefault="00176127" w:rsidP="00176127">
      <w:pPr>
        <w:tabs>
          <w:tab w:val="left" w:pos="1701"/>
          <w:tab w:val="left" w:pos="1985"/>
        </w:tabs>
        <w:spacing w:after="0" w:line="240" w:lineRule="auto"/>
        <w:jc w:val="thaiDistribute"/>
        <w:rPr>
          <w:rFonts w:ascii="TH SarabunIT๙" w:eastAsia="Times New Roman" w:hAnsi="TH SarabunIT๙" w:cs="TH SarabunIT๙"/>
          <w:sz w:val="32"/>
          <w:szCs w:val="32"/>
        </w:rPr>
      </w:pPr>
      <w:r w:rsidRPr="007D74FD">
        <w:rPr>
          <w:rFonts w:ascii="TH SarabunIT๙" w:eastAsia="Times New Roman" w:hAnsi="TH SarabunIT๙" w:cs="TH SarabunIT๙" w:hint="cs"/>
          <w:sz w:val="32"/>
          <w:szCs w:val="32"/>
          <w:cs/>
        </w:rPr>
        <w:t xml:space="preserve">1.5 แนวทางการบริหารจัดการ และการแก้ไขปัญหา ตามข้อ </w:t>
      </w:r>
      <w:r>
        <w:rPr>
          <w:rFonts w:ascii="TH SarabunIT๙" w:eastAsia="Times New Roman" w:hAnsi="TH SarabunIT๙" w:cs="TH SarabunIT๙" w:hint="cs"/>
          <w:sz w:val="32"/>
          <w:szCs w:val="32"/>
          <w:cs/>
        </w:rPr>
        <w:t>1.</w:t>
      </w:r>
      <w:r w:rsidRPr="007D74FD">
        <w:rPr>
          <w:rFonts w:ascii="TH SarabunIT๙" w:eastAsia="Times New Roman" w:hAnsi="TH SarabunIT๙" w:cs="TH SarabunIT๙" w:hint="cs"/>
          <w:sz w:val="32"/>
          <w:szCs w:val="32"/>
          <w:cs/>
        </w:rPr>
        <w:t>4</w:t>
      </w:r>
    </w:p>
    <w:p w14:paraId="16301199" w14:textId="77777777" w:rsidR="00176127" w:rsidRPr="007D74FD" w:rsidRDefault="00176127" w:rsidP="00176127">
      <w:pPr>
        <w:tabs>
          <w:tab w:val="left" w:pos="1701"/>
          <w:tab w:val="left" w:pos="1985"/>
        </w:tabs>
        <w:spacing w:after="0" w:line="240" w:lineRule="auto"/>
        <w:jc w:val="thaiDistribute"/>
        <w:rPr>
          <w:rFonts w:ascii="TH SarabunIT๙" w:eastAsia="Times New Roman" w:hAnsi="TH SarabunIT๙" w:cs="TH SarabunIT๙"/>
          <w:sz w:val="32"/>
          <w:szCs w:val="32"/>
        </w:rPr>
      </w:pPr>
      <w:r w:rsidRPr="007D74FD">
        <w:rPr>
          <w:rFonts w:ascii="TH SarabunIT๙" w:eastAsia="Times New Roman" w:hAnsi="TH SarabunIT๙" w:cs="TH SarabunIT๙" w:hint="cs"/>
          <w:sz w:val="32"/>
          <w:szCs w:val="32"/>
          <w:cs/>
        </w:rPr>
        <w:t>1.6 ข้อเสนอแนะเชิงพื้นที่ และข้อเสนอแนะเชิงนโยบาย</w:t>
      </w:r>
    </w:p>
    <w:p w14:paraId="6F7FC9E5" w14:textId="5EA7A235" w:rsidR="00412E70" w:rsidRPr="005A1BE0" w:rsidRDefault="00176127" w:rsidP="00176127">
      <w:pPr>
        <w:rPr>
          <w:rFonts w:cstheme="minorBidi"/>
        </w:rPr>
      </w:pPr>
      <w:r w:rsidRPr="007D74FD">
        <w:rPr>
          <w:rFonts w:ascii="TH SarabunIT๙" w:eastAsia="Times New Roman" w:hAnsi="TH SarabunIT๙" w:cs="TH SarabunIT๙" w:hint="cs"/>
          <w:sz w:val="32"/>
          <w:szCs w:val="32"/>
          <w:cs/>
        </w:rPr>
        <w:t>1.7 ข้อเสนอแนะเชิ</w:t>
      </w:r>
      <w:r w:rsidR="00411CA8">
        <w:rPr>
          <w:rFonts w:ascii="TH SarabunIT๙" w:eastAsia="Times New Roman" w:hAnsi="TH SarabunIT๙" w:cs="TH SarabunIT๙" w:hint="cs"/>
          <w:sz w:val="32"/>
          <w:szCs w:val="32"/>
          <w:cs/>
        </w:rPr>
        <w:t xml:space="preserve">งพื้นที่และข้อเสนอแนะเชิงนโยบาย </w:t>
      </w:r>
      <w:bookmarkStart w:id="0" w:name="_GoBack"/>
      <w:bookmarkEnd w:id="0"/>
      <w:r w:rsidRPr="007D74FD">
        <w:rPr>
          <w:rFonts w:ascii="TH SarabunIT๙" w:eastAsia="Times New Roman" w:hAnsi="TH SarabunIT๙" w:cs="TH SarabunIT๙" w:hint="cs"/>
          <w:sz w:val="32"/>
          <w:szCs w:val="32"/>
          <w:cs/>
        </w:rPr>
        <w:t>ที่ต้องการนำเสนอต่อ ก.น.บ.</w:t>
      </w:r>
      <w:r>
        <w:rPr>
          <w:rFonts w:ascii="TH SarabunIT๙" w:eastAsia="Times New Roman" w:hAnsi="TH SarabunIT๙" w:cs="TH SarabunIT๙" w:hint="cs"/>
          <w:sz w:val="32"/>
          <w:szCs w:val="32"/>
          <w:cs/>
        </w:rPr>
        <w:t xml:space="preserve"> </w:t>
      </w:r>
      <w:r w:rsidRPr="007D74FD">
        <w:rPr>
          <w:rFonts w:ascii="TH SarabunIT๙" w:eastAsia="Times New Roman" w:hAnsi="TH SarabunIT๙" w:cs="TH SarabunIT๙" w:hint="cs"/>
          <w:sz w:val="32"/>
          <w:szCs w:val="32"/>
          <w:cs/>
        </w:rPr>
        <w:t>เพื่อพิจารณาแก้ไขในระดับนโยบาย</w:t>
      </w:r>
    </w:p>
    <w:sectPr w:rsidR="00412E70" w:rsidRPr="005A1BE0">
      <w:headerReference w:type="default" r:id="rId66"/>
      <w:pgSz w:w="16838" w:h="11906" w:orient="landscape"/>
      <w:pgMar w:top="851" w:right="1440" w:bottom="284" w:left="1440" w:header="720" w:footer="720" w:gutter="0"/>
      <w:pgNumType w:start="1"/>
      <w:cols w:space="720"/>
    </w:sectPr>
  </w:body>
</w:document>
</file>

<file path=word/endnotes.xml><?xml version="1.0" encoding="utf-8"?>
<w:end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endnote w:type="separator" w:id="-1">
    <w:p w14:paraId="1D3ED535" w14:textId="77777777" w:rsidR="006D46B0" w:rsidRDefault="006D46B0">
      <w:pPr>
        <w:spacing w:after="0" w:line="240" w:lineRule="auto"/>
      </w:pPr>
      <w:r>
        <w:separator/>
      </w:r>
    </w:p>
  </w:endnote>
  <w:endnote w:type="continuationSeparator" w:id="0">
    <w:p w14:paraId="48B8D009" w14:textId="77777777" w:rsidR="006D46B0" w:rsidRDefault="006D46B0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H SarabunPSK">
    <w:panose1 w:val="020B0500040200020003"/>
    <w:charset w:val="00"/>
    <w:family w:val="swiss"/>
    <w:pitch w:val="variable"/>
    <w:sig w:usb0="A100006F" w:usb1="5000205A" w:usb2="00000000" w:usb3="00000000" w:csb0="00010183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TH SarabunIT๙">
    <w:panose1 w:val="020B0500040200020003"/>
    <w:charset w:val="00"/>
    <w:family w:val="swiss"/>
    <w:pitch w:val="variable"/>
    <w:sig w:usb0="A100006F" w:usb1="5000205A" w:usb2="00000000" w:usb3="00000000" w:csb0="00010183" w:csb1="00000000"/>
  </w:font>
  <w:font w:name="Angsana New">
    <w:panose1 w:val="02020603050405020304"/>
    <w:charset w:val="00"/>
    <w:family w:val="roman"/>
    <w:pitch w:val="variable"/>
    <w:sig w:usb0="81000003" w:usb1="00000000" w:usb2="00000000" w:usb3="00000000" w:csb0="00010001" w:csb1="00000000"/>
  </w:font>
  <w:font w:name="Sarabun">
    <w:altName w:val="Times New Roman"/>
    <w:charset w:val="00"/>
    <w:family w:val="auto"/>
    <w:pitch w:val="default"/>
  </w:font>
  <w:font w:name="Cordia New">
    <w:panose1 w:val="020B0304020202020204"/>
    <w:charset w:val="00"/>
    <w:family w:val="swiss"/>
    <w:pitch w:val="variable"/>
    <w:sig w:usb0="81000003" w:usb1="00000000" w:usb2="00000000" w:usb3="00000000" w:csb0="0001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notes.xml><?xml version="1.0" encoding="utf-8"?>
<w:footnot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footnote w:type="separator" w:id="-1">
    <w:p w14:paraId="22337DA9" w14:textId="77777777" w:rsidR="006D46B0" w:rsidRDefault="006D46B0">
      <w:pPr>
        <w:spacing w:after="0" w:line="240" w:lineRule="auto"/>
      </w:pPr>
      <w:r>
        <w:separator/>
      </w:r>
    </w:p>
  </w:footnote>
  <w:footnote w:type="continuationSeparator" w:id="0">
    <w:p w14:paraId="3E9B440B" w14:textId="77777777" w:rsidR="006D46B0" w:rsidRDefault="006D46B0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p w14:paraId="21536835" w14:textId="77777777" w:rsidR="00DF741B" w:rsidRPr="00FE6DA0" w:rsidRDefault="00DF741B">
    <w:pPr>
      <w:pBdr>
        <w:top w:val="nil"/>
        <w:left w:val="nil"/>
        <w:bottom w:val="nil"/>
        <w:right w:val="nil"/>
        <w:between w:val="nil"/>
      </w:pBdr>
      <w:tabs>
        <w:tab w:val="center" w:pos="4513"/>
        <w:tab w:val="right" w:pos="9026"/>
      </w:tabs>
      <w:spacing w:after="0" w:line="240" w:lineRule="auto"/>
      <w:jc w:val="center"/>
      <w:rPr>
        <w:rFonts w:ascii="TH SarabunIT๙" w:hAnsi="TH SarabunIT๙" w:cs="TH SarabunIT๙"/>
        <w:color w:val="000000"/>
        <w:sz w:val="32"/>
        <w:szCs w:val="32"/>
      </w:rPr>
    </w:pPr>
    <w:r w:rsidRPr="00FE6DA0">
      <w:rPr>
        <w:rFonts w:ascii="TH SarabunIT๙" w:hAnsi="TH SarabunIT๙" w:cs="TH SarabunIT๙"/>
        <w:color w:val="000000"/>
        <w:sz w:val="32"/>
        <w:szCs w:val="32"/>
      </w:rPr>
      <w:t>-</w:t>
    </w:r>
    <w:r w:rsidRPr="00FE6DA0">
      <w:rPr>
        <w:rFonts w:ascii="TH SarabunIT๙" w:hAnsi="TH SarabunIT๙" w:cs="TH SarabunIT๙"/>
        <w:color w:val="000000"/>
        <w:sz w:val="32"/>
        <w:szCs w:val="32"/>
      </w:rPr>
      <w:fldChar w:fldCharType="begin"/>
    </w:r>
    <w:r w:rsidRPr="00FE6DA0">
      <w:rPr>
        <w:rFonts w:ascii="TH SarabunIT๙" w:hAnsi="TH SarabunIT๙" w:cs="TH SarabunIT๙"/>
        <w:color w:val="000000"/>
        <w:sz w:val="32"/>
        <w:szCs w:val="32"/>
      </w:rPr>
      <w:instrText>PAGE</w:instrText>
    </w:r>
    <w:r w:rsidRPr="00FE6DA0">
      <w:rPr>
        <w:rFonts w:ascii="TH SarabunIT๙" w:hAnsi="TH SarabunIT๙" w:cs="TH SarabunIT๙"/>
        <w:color w:val="000000"/>
        <w:sz w:val="32"/>
        <w:szCs w:val="32"/>
      </w:rPr>
      <w:fldChar w:fldCharType="separate"/>
    </w:r>
    <w:r w:rsidR="00411CA8">
      <w:rPr>
        <w:rFonts w:ascii="TH SarabunIT๙" w:hAnsi="TH SarabunIT๙" w:cs="TH SarabunIT๙"/>
        <w:noProof/>
        <w:color w:val="000000"/>
        <w:sz w:val="32"/>
        <w:szCs w:val="32"/>
      </w:rPr>
      <w:t>2</w:t>
    </w:r>
    <w:r w:rsidRPr="00FE6DA0">
      <w:rPr>
        <w:rFonts w:ascii="TH SarabunIT๙" w:hAnsi="TH SarabunIT๙" w:cs="TH SarabunIT๙"/>
        <w:color w:val="000000"/>
        <w:sz w:val="32"/>
        <w:szCs w:val="32"/>
      </w:rPr>
      <w:fldChar w:fldCharType="end"/>
    </w:r>
    <w:r w:rsidRPr="00FE6DA0">
      <w:rPr>
        <w:rFonts w:ascii="TH SarabunIT๙" w:hAnsi="TH SarabunIT๙" w:cs="TH SarabunIT๙"/>
        <w:color w:val="000000"/>
        <w:sz w:val="32"/>
        <w:szCs w:val="32"/>
      </w:rPr>
      <w:t>-</w:t>
    </w:r>
  </w:p>
</w:hdr>
</file>

<file path=word/numbering.xml><?xml version="1.0" encoding="utf-8"?>
<w:numbering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abstractNum w:abstractNumId="0">
    <w:nsid w:val="1EDB6B0D"/>
    <w:multiLevelType w:val="multilevel"/>
    <w:tmpl w:val="374267B4"/>
    <w:lvl w:ilvl="0">
      <w:start w:val="1"/>
      <w:numFmt w:val="decimal"/>
      <w:lvlText w:val="%1"/>
      <w:lvlJc w:val="left"/>
      <w:pPr>
        <w:ind w:left="405" w:hanging="405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405" w:hanging="405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800" w:hanging="1800"/>
      </w:pPr>
      <w:rPr>
        <w:rFonts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sl="http://schemas.openxmlformats.org/schemaLibrary/2006/main" mc:Ignorable="w14">
  <w:zoom w:percent="100"/>
  <w:hideGrammaticalErrors/>
  <w:proofState w:spelling="clean" w:grammar="clean"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applyBreakingRules/>
    <w:compatSetting w:name="compatibilityMode" w:uri="http://schemas.microsoft.com/office/word" w:val="14"/>
  </w:compat>
  <w:rsids>
    <w:rsidRoot w:val="00B00ACF"/>
    <w:rsid w:val="00004DE9"/>
    <w:rsid w:val="00010489"/>
    <w:rsid w:val="000157C4"/>
    <w:rsid w:val="000166B9"/>
    <w:rsid w:val="00020780"/>
    <w:rsid w:val="00035A67"/>
    <w:rsid w:val="00037A47"/>
    <w:rsid w:val="00040218"/>
    <w:rsid w:val="00041A4B"/>
    <w:rsid w:val="00041E9A"/>
    <w:rsid w:val="000469C0"/>
    <w:rsid w:val="00051036"/>
    <w:rsid w:val="000540B0"/>
    <w:rsid w:val="00054C20"/>
    <w:rsid w:val="000621D2"/>
    <w:rsid w:val="000641A4"/>
    <w:rsid w:val="000A0C17"/>
    <w:rsid w:val="000A57EF"/>
    <w:rsid w:val="000B033F"/>
    <w:rsid w:val="000B165B"/>
    <w:rsid w:val="000B4C58"/>
    <w:rsid w:val="000B5101"/>
    <w:rsid w:val="000C5BEB"/>
    <w:rsid w:val="000C5C20"/>
    <w:rsid w:val="000D32E7"/>
    <w:rsid w:val="000E433E"/>
    <w:rsid w:val="000F3976"/>
    <w:rsid w:val="000F4033"/>
    <w:rsid w:val="000F533F"/>
    <w:rsid w:val="00101873"/>
    <w:rsid w:val="00107228"/>
    <w:rsid w:val="00111822"/>
    <w:rsid w:val="00116436"/>
    <w:rsid w:val="00117C1C"/>
    <w:rsid w:val="00120B40"/>
    <w:rsid w:val="001272FB"/>
    <w:rsid w:val="00127B61"/>
    <w:rsid w:val="0013748C"/>
    <w:rsid w:val="00150E92"/>
    <w:rsid w:val="00151A17"/>
    <w:rsid w:val="00151FB6"/>
    <w:rsid w:val="001535E9"/>
    <w:rsid w:val="00176127"/>
    <w:rsid w:val="001832FF"/>
    <w:rsid w:val="001941B9"/>
    <w:rsid w:val="0019529D"/>
    <w:rsid w:val="00197BF2"/>
    <w:rsid w:val="001A02D6"/>
    <w:rsid w:val="001A3B39"/>
    <w:rsid w:val="001A3CFB"/>
    <w:rsid w:val="001A7591"/>
    <w:rsid w:val="001B6016"/>
    <w:rsid w:val="001D6DDF"/>
    <w:rsid w:val="001D7BA9"/>
    <w:rsid w:val="001E72E2"/>
    <w:rsid w:val="001E7FA5"/>
    <w:rsid w:val="00203C11"/>
    <w:rsid w:val="00204A1A"/>
    <w:rsid w:val="00212D03"/>
    <w:rsid w:val="00217AA7"/>
    <w:rsid w:val="00221A5B"/>
    <w:rsid w:val="00230E5E"/>
    <w:rsid w:val="00233E5D"/>
    <w:rsid w:val="0023404B"/>
    <w:rsid w:val="0024269D"/>
    <w:rsid w:val="00244DBE"/>
    <w:rsid w:val="0026054D"/>
    <w:rsid w:val="002649B5"/>
    <w:rsid w:val="002659C9"/>
    <w:rsid w:val="002739AF"/>
    <w:rsid w:val="00280122"/>
    <w:rsid w:val="00284CA6"/>
    <w:rsid w:val="00285D56"/>
    <w:rsid w:val="00291E4A"/>
    <w:rsid w:val="002A048E"/>
    <w:rsid w:val="002A1C0E"/>
    <w:rsid w:val="002A3934"/>
    <w:rsid w:val="002A7CF2"/>
    <w:rsid w:val="002B0D17"/>
    <w:rsid w:val="002B495C"/>
    <w:rsid w:val="002B6CD9"/>
    <w:rsid w:val="002B6DC0"/>
    <w:rsid w:val="002C094C"/>
    <w:rsid w:val="002C114D"/>
    <w:rsid w:val="002C33F6"/>
    <w:rsid w:val="002C5163"/>
    <w:rsid w:val="002D21AD"/>
    <w:rsid w:val="002D2375"/>
    <w:rsid w:val="002D3ADF"/>
    <w:rsid w:val="002D613C"/>
    <w:rsid w:val="002E02C9"/>
    <w:rsid w:val="002E16C5"/>
    <w:rsid w:val="002E286A"/>
    <w:rsid w:val="002E6252"/>
    <w:rsid w:val="002F6718"/>
    <w:rsid w:val="002F6F94"/>
    <w:rsid w:val="0030488D"/>
    <w:rsid w:val="00312E95"/>
    <w:rsid w:val="00325B7C"/>
    <w:rsid w:val="00332F6B"/>
    <w:rsid w:val="00334B3C"/>
    <w:rsid w:val="00334BD4"/>
    <w:rsid w:val="00345878"/>
    <w:rsid w:val="00346A5B"/>
    <w:rsid w:val="003545CD"/>
    <w:rsid w:val="00365507"/>
    <w:rsid w:val="00365E6D"/>
    <w:rsid w:val="00380974"/>
    <w:rsid w:val="0038514E"/>
    <w:rsid w:val="003871FD"/>
    <w:rsid w:val="003A57FB"/>
    <w:rsid w:val="003B6226"/>
    <w:rsid w:val="003C2FCF"/>
    <w:rsid w:val="003C4BEC"/>
    <w:rsid w:val="003D6F4B"/>
    <w:rsid w:val="003E1E50"/>
    <w:rsid w:val="003F2FE2"/>
    <w:rsid w:val="003F4178"/>
    <w:rsid w:val="00400890"/>
    <w:rsid w:val="00407250"/>
    <w:rsid w:val="00411CA8"/>
    <w:rsid w:val="00412E70"/>
    <w:rsid w:val="00421CD0"/>
    <w:rsid w:val="00423E1D"/>
    <w:rsid w:val="004452F2"/>
    <w:rsid w:val="00454F9A"/>
    <w:rsid w:val="004662D6"/>
    <w:rsid w:val="00467826"/>
    <w:rsid w:val="0047037F"/>
    <w:rsid w:val="004872D2"/>
    <w:rsid w:val="00490513"/>
    <w:rsid w:val="00492AD7"/>
    <w:rsid w:val="00497636"/>
    <w:rsid w:val="004B34DE"/>
    <w:rsid w:val="004C361A"/>
    <w:rsid w:val="004D4EBA"/>
    <w:rsid w:val="004E2360"/>
    <w:rsid w:val="004E5912"/>
    <w:rsid w:val="004F1FC9"/>
    <w:rsid w:val="004F5F01"/>
    <w:rsid w:val="00504F03"/>
    <w:rsid w:val="00510331"/>
    <w:rsid w:val="0052402B"/>
    <w:rsid w:val="00524649"/>
    <w:rsid w:val="00530BB2"/>
    <w:rsid w:val="005310B0"/>
    <w:rsid w:val="00536829"/>
    <w:rsid w:val="00543194"/>
    <w:rsid w:val="00547261"/>
    <w:rsid w:val="005519F1"/>
    <w:rsid w:val="00553C7F"/>
    <w:rsid w:val="00560109"/>
    <w:rsid w:val="005613D2"/>
    <w:rsid w:val="005645DC"/>
    <w:rsid w:val="00565DCA"/>
    <w:rsid w:val="00566742"/>
    <w:rsid w:val="0057432D"/>
    <w:rsid w:val="00593040"/>
    <w:rsid w:val="005937B4"/>
    <w:rsid w:val="005A11E8"/>
    <w:rsid w:val="005A1BE0"/>
    <w:rsid w:val="005A3349"/>
    <w:rsid w:val="005B1426"/>
    <w:rsid w:val="005B2A51"/>
    <w:rsid w:val="005C701C"/>
    <w:rsid w:val="005D44DF"/>
    <w:rsid w:val="005E7647"/>
    <w:rsid w:val="005F1463"/>
    <w:rsid w:val="005F1D23"/>
    <w:rsid w:val="005F35CC"/>
    <w:rsid w:val="006071EE"/>
    <w:rsid w:val="00616687"/>
    <w:rsid w:val="00617ACA"/>
    <w:rsid w:val="006339A1"/>
    <w:rsid w:val="0063405D"/>
    <w:rsid w:val="0063441B"/>
    <w:rsid w:val="0063516A"/>
    <w:rsid w:val="00646569"/>
    <w:rsid w:val="006474F3"/>
    <w:rsid w:val="00651284"/>
    <w:rsid w:val="00655E1E"/>
    <w:rsid w:val="006571A6"/>
    <w:rsid w:val="00657755"/>
    <w:rsid w:val="00662D13"/>
    <w:rsid w:val="00667CBE"/>
    <w:rsid w:val="0067709A"/>
    <w:rsid w:val="00681599"/>
    <w:rsid w:val="006831E1"/>
    <w:rsid w:val="00687097"/>
    <w:rsid w:val="006931FE"/>
    <w:rsid w:val="0069325C"/>
    <w:rsid w:val="006A20D0"/>
    <w:rsid w:val="006A4B74"/>
    <w:rsid w:val="006A5CCD"/>
    <w:rsid w:val="006C2B3D"/>
    <w:rsid w:val="006C3A32"/>
    <w:rsid w:val="006C7C87"/>
    <w:rsid w:val="006D46B0"/>
    <w:rsid w:val="006D54C8"/>
    <w:rsid w:val="006D7B35"/>
    <w:rsid w:val="006F2312"/>
    <w:rsid w:val="006F36F8"/>
    <w:rsid w:val="007008A6"/>
    <w:rsid w:val="007024A4"/>
    <w:rsid w:val="00705E55"/>
    <w:rsid w:val="00714D6D"/>
    <w:rsid w:val="007210F6"/>
    <w:rsid w:val="00723569"/>
    <w:rsid w:val="0072711D"/>
    <w:rsid w:val="0073009D"/>
    <w:rsid w:val="00735141"/>
    <w:rsid w:val="00735270"/>
    <w:rsid w:val="00736C4C"/>
    <w:rsid w:val="007422A5"/>
    <w:rsid w:val="00746BAA"/>
    <w:rsid w:val="00756272"/>
    <w:rsid w:val="00761BE4"/>
    <w:rsid w:val="00765F38"/>
    <w:rsid w:val="0076631F"/>
    <w:rsid w:val="007811F1"/>
    <w:rsid w:val="00783B45"/>
    <w:rsid w:val="00783FB2"/>
    <w:rsid w:val="0078470E"/>
    <w:rsid w:val="007857C4"/>
    <w:rsid w:val="007918DE"/>
    <w:rsid w:val="007935FB"/>
    <w:rsid w:val="0079558C"/>
    <w:rsid w:val="007A3384"/>
    <w:rsid w:val="007C52FE"/>
    <w:rsid w:val="007C71F6"/>
    <w:rsid w:val="007C7EEA"/>
    <w:rsid w:val="007D176D"/>
    <w:rsid w:val="007D59DC"/>
    <w:rsid w:val="007E3822"/>
    <w:rsid w:val="007E5002"/>
    <w:rsid w:val="007E7ED1"/>
    <w:rsid w:val="007F10AF"/>
    <w:rsid w:val="007F236A"/>
    <w:rsid w:val="008052B8"/>
    <w:rsid w:val="0080602C"/>
    <w:rsid w:val="008065CA"/>
    <w:rsid w:val="00837389"/>
    <w:rsid w:val="008476A4"/>
    <w:rsid w:val="00854FCA"/>
    <w:rsid w:val="00855057"/>
    <w:rsid w:val="008671C3"/>
    <w:rsid w:val="008733D9"/>
    <w:rsid w:val="00875652"/>
    <w:rsid w:val="0088541C"/>
    <w:rsid w:val="00887496"/>
    <w:rsid w:val="008A0A24"/>
    <w:rsid w:val="008B12AA"/>
    <w:rsid w:val="008D10BE"/>
    <w:rsid w:val="008D1452"/>
    <w:rsid w:val="008D6BC9"/>
    <w:rsid w:val="008E77AB"/>
    <w:rsid w:val="008E7C0F"/>
    <w:rsid w:val="00901590"/>
    <w:rsid w:val="00905DC0"/>
    <w:rsid w:val="00907704"/>
    <w:rsid w:val="00907B35"/>
    <w:rsid w:val="00912CD7"/>
    <w:rsid w:val="00916C94"/>
    <w:rsid w:val="009210B3"/>
    <w:rsid w:val="009229CB"/>
    <w:rsid w:val="00923716"/>
    <w:rsid w:val="00925EB6"/>
    <w:rsid w:val="00933BF8"/>
    <w:rsid w:val="00933F58"/>
    <w:rsid w:val="00934AB7"/>
    <w:rsid w:val="0093625C"/>
    <w:rsid w:val="009401F3"/>
    <w:rsid w:val="00945577"/>
    <w:rsid w:val="009474A4"/>
    <w:rsid w:val="00952685"/>
    <w:rsid w:val="009557E6"/>
    <w:rsid w:val="009606AB"/>
    <w:rsid w:val="009613E9"/>
    <w:rsid w:val="00962795"/>
    <w:rsid w:val="00965102"/>
    <w:rsid w:val="00983D20"/>
    <w:rsid w:val="00994834"/>
    <w:rsid w:val="009B09AF"/>
    <w:rsid w:val="009C270A"/>
    <w:rsid w:val="009E1D7F"/>
    <w:rsid w:val="009E6ED2"/>
    <w:rsid w:val="009F10B2"/>
    <w:rsid w:val="009F4376"/>
    <w:rsid w:val="00A060E7"/>
    <w:rsid w:val="00A15C94"/>
    <w:rsid w:val="00A25BE0"/>
    <w:rsid w:val="00A35A6B"/>
    <w:rsid w:val="00A51966"/>
    <w:rsid w:val="00A55E21"/>
    <w:rsid w:val="00A657FC"/>
    <w:rsid w:val="00A7495C"/>
    <w:rsid w:val="00A778FE"/>
    <w:rsid w:val="00A80F5A"/>
    <w:rsid w:val="00A82E5D"/>
    <w:rsid w:val="00A935B2"/>
    <w:rsid w:val="00A94706"/>
    <w:rsid w:val="00A971E9"/>
    <w:rsid w:val="00A97ECA"/>
    <w:rsid w:val="00AA38D8"/>
    <w:rsid w:val="00AB4099"/>
    <w:rsid w:val="00AC0FF6"/>
    <w:rsid w:val="00AD5D05"/>
    <w:rsid w:val="00AE109A"/>
    <w:rsid w:val="00AF03A1"/>
    <w:rsid w:val="00AF272D"/>
    <w:rsid w:val="00AF7CB8"/>
    <w:rsid w:val="00AF7F6C"/>
    <w:rsid w:val="00B00ACF"/>
    <w:rsid w:val="00B03DE3"/>
    <w:rsid w:val="00B2228E"/>
    <w:rsid w:val="00B27BF9"/>
    <w:rsid w:val="00B34D37"/>
    <w:rsid w:val="00B40DF3"/>
    <w:rsid w:val="00B41D5F"/>
    <w:rsid w:val="00B52C4C"/>
    <w:rsid w:val="00B54F43"/>
    <w:rsid w:val="00B60F0B"/>
    <w:rsid w:val="00B630A1"/>
    <w:rsid w:val="00B72FFA"/>
    <w:rsid w:val="00B76143"/>
    <w:rsid w:val="00B834D3"/>
    <w:rsid w:val="00B93D8D"/>
    <w:rsid w:val="00B95310"/>
    <w:rsid w:val="00B95EE5"/>
    <w:rsid w:val="00BA0715"/>
    <w:rsid w:val="00BA23C5"/>
    <w:rsid w:val="00BA2EF6"/>
    <w:rsid w:val="00BA39F8"/>
    <w:rsid w:val="00BC1659"/>
    <w:rsid w:val="00BC3CC5"/>
    <w:rsid w:val="00BE1EE1"/>
    <w:rsid w:val="00BE6FD9"/>
    <w:rsid w:val="00BF16FA"/>
    <w:rsid w:val="00BF1BE3"/>
    <w:rsid w:val="00C025E5"/>
    <w:rsid w:val="00C11430"/>
    <w:rsid w:val="00C12556"/>
    <w:rsid w:val="00C17647"/>
    <w:rsid w:val="00C2725D"/>
    <w:rsid w:val="00C30B7E"/>
    <w:rsid w:val="00C46341"/>
    <w:rsid w:val="00C4710F"/>
    <w:rsid w:val="00C503D1"/>
    <w:rsid w:val="00C5476E"/>
    <w:rsid w:val="00C5718A"/>
    <w:rsid w:val="00C66970"/>
    <w:rsid w:val="00C7794E"/>
    <w:rsid w:val="00C813D1"/>
    <w:rsid w:val="00C86E22"/>
    <w:rsid w:val="00C91BAA"/>
    <w:rsid w:val="00C94320"/>
    <w:rsid w:val="00C956A6"/>
    <w:rsid w:val="00CA14CE"/>
    <w:rsid w:val="00CB00DD"/>
    <w:rsid w:val="00CD7036"/>
    <w:rsid w:val="00CE4859"/>
    <w:rsid w:val="00CF43BD"/>
    <w:rsid w:val="00CF4E7F"/>
    <w:rsid w:val="00CF5445"/>
    <w:rsid w:val="00D03771"/>
    <w:rsid w:val="00D213B1"/>
    <w:rsid w:val="00D2595B"/>
    <w:rsid w:val="00D26982"/>
    <w:rsid w:val="00D60317"/>
    <w:rsid w:val="00D6052D"/>
    <w:rsid w:val="00D65319"/>
    <w:rsid w:val="00D72667"/>
    <w:rsid w:val="00D80353"/>
    <w:rsid w:val="00D811AB"/>
    <w:rsid w:val="00DA2575"/>
    <w:rsid w:val="00DA4B93"/>
    <w:rsid w:val="00DB37A0"/>
    <w:rsid w:val="00DB7E1E"/>
    <w:rsid w:val="00DC23E5"/>
    <w:rsid w:val="00DD1AE3"/>
    <w:rsid w:val="00DE05F8"/>
    <w:rsid w:val="00DE2258"/>
    <w:rsid w:val="00DE33A1"/>
    <w:rsid w:val="00DE403C"/>
    <w:rsid w:val="00DE6E9B"/>
    <w:rsid w:val="00DF285A"/>
    <w:rsid w:val="00DF741B"/>
    <w:rsid w:val="00E008C3"/>
    <w:rsid w:val="00E01949"/>
    <w:rsid w:val="00E0300A"/>
    <w:rsid w:val="00E03420"/>
    <w:rsid w:val="00E167CA"/>
    <w:rsid w:val="00E16E54"/>
    <w:rsid w:val="00E210C8"/>
    <w:rsid w:val="00E22035"/>
    <w:rsid w:val="00E2375F"/>
    <w:rsid w:val="00E25F95"/>
    <w:rsid w:val="00E40C03"/>
    <w:rsid w:val="00E44FD4"/>
    <w:rsid w:val="00E47769"/>
    <w:rsid w:val="00E6661E"/>
    <w:rsid w:val="00E728FB"/>
    <w:rsid w:val="00E72B2D"/>
    <w:rsid w:val="00E8282B"/>
    <w:rsid w:val="00E82F24"/>
    <w:rsid w:val="00E864C6"/>
    <w:rsid w:val="00E87051"/>
    <w:rsid w:val="00E90DDE"/>
    <w:rsid w:val="00E97763"/>
    <w:rsid w:val="00E97FB8"/>
    <w:rsid w:val="00EB3209"/>
    <w:rsid w:val="00EC1B18"/>
    <w:rsid w:val="00EC26D2"/>
    <w:rsid w:val="00EC4F4A"/>
    <w:rsid w:val="00ED2586"/>
    <w:rsid w:val="00ED66E7"/>
    <w:rsid w:val="00EE21A0"/>
    <w:rsid w:val="00EE6D37"/>
    <w:rsid w:val="00EF7010"/>
    <w:rsid w:val="00F04DED"/>
    <w:rsid w:val="00F0728F"/>
    <w:rsid w:val="00F11AEC"/>
    <w:rsid w:val="00F14C30"/>
    <w:rsid w:val="00F16645"/>
    <w:rsid w:val="00F173CF"/>
    <w:rsid w:val="00F26727"/>
    <w:rsid w:val="00F30FAB"/>
    <w:rsid w:val="00F3275A"/>
    <w:rsid w:val="00F3624E"/>
    <w:rsid w:val="00F539CB"/>
    <w:rsid w:val="00F54637"/>
    <w:rsid w:val="00F54647"/>
    <w:rsid w:val="00F677C1"/>
    <w:rsid w:val="00F70489"/>
    <w:rsid w:val="00F74B94"/>
    <w:rsid w:val="00F82306"/>
    <w:rsid w:val="00F9765F"/>
    <w:rsid w:val="00FA1C25"/>
    <w:rsid w:val="00FB0FEE"/>
    <w:rsid w:val="00FB2DA9"/>
    <w:rsid w:val="00FB6644"/>
    <w:rsid w:val="00FB66B5"/>
    <w:rsid w:val="00FB6CE8"/>
    <w:rsid w:val="00FB7A4A"/>
    <w:rsid w:val="00FC330C"/>
    <w:rsid w:val="00FE5231"/>
    <w:rsid w:val="00FE6DA0"/>
    <w:rsid w:val="00FF1190"/>
    <w:rsid w:val="00FF774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th-TH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435C8122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docDefaults>
    <w:rPrDefault>
      <w:rPr>
        <w:rFonts w:ascii="Calibri" w:eastAsia="Calibri" w:hAnsi="Calibri" w:cs="Calibri"/>
        <w:sz w:val="22"/>
        <w:szCs w:val="22"/>
        <w:lang w:val="en-US" w:eastAsia="en-US" w:bidi="th-TH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a">
    <w:name w:val="Normal"/>
    <w:qFormat/>
    <w:rsid w:val="00E0300A"/>
  </w:style>
  <w:style w:type="paragraph" w:styleId="1">
    <w:name w:val="heading 1"/>
    <w:basedOn w:val="a"/>
    <w:next w:val="a"/>
    <w:link w:val="10"/>
    <w:uiPriority w:val="9"/>
    <w:qFormat/>
    <w:pPr>
      <w:keepNext/>
      <w:keepLines/>
      <w:spacing w:before="480" w:after="120"/>
      <w:outlineLvl w:val="0"/>
    </w:pPr>
    <w:rPr>
      <w:b/>
      <w:sz w:val="48"/>
      <w:szCs w:val="48"/>
    </w:rPr>
  </w:style>
  <w:style w:type="paragraph" w:styleId="2">
    <w:name w:val="heading 2"/>
    <w:basedOn w:val="a"/>
    <w:next w:val="a"/>
    <w:pPr>
      <w:keepNext/>
      <w:keepLines/>
      <w:spacing w:before="360" w:after="80"/>
      <w:outlineLvl w:val="1"/>
    </w:pPr>
    <w:rPr>
      <w:b/>
      <w:sz w:val="36"/>
      <w:szCs w:val="36"/>
    </w:rPr>
  </w:style>
  <w:style w:type="paragraph" w:styleId="3">
    <w:name w:val="heading 3"/>
    <w:basedOn w:val="a"/>
    <w:next w:val="a"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4">
    <w:name w:val="heading 4"/>
    <w:basedOn w:val="a"/>
    <w:next w:val="a"/>
    <w:pPr>
      <w:keepNext/>
      <w:keepLines/>
      <w:spacing w:before="240" w:after="40"/>
      <w:outlineLvl w:val="3"/>
    </w:pPr>
    <w:rPr>
      <w:b/>
      <w:sz w:val="24"/>
      <w:szCs w:val="24"/>
    </w:rPr>
  </w:style>
  <w:style w:type="paragraph" w:styleId="5">
    <w:name w:val="heading 5"/>
    <w:basedOn w:val="a"/>
    <w:next w:val="a"/>
    <w:pPr>
      <w:keepNext/>
      <w:keepLines/>
      <w:spacing w:before="220" w:after="40"/>
      <w:outlineLvl w:val="4"/>
    </w:pPr>
    <w:rPr>
      <w:b/>
    </w:rPr>
  </w:style>
  <w:style w:type="paragraph" w:styleId="6">
    <w:name w:val="heading 6"/>
    <w:basedOn w:val="a"/>
    <w:next w:val="a"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table" w:customStyle="1" w:styleId="TableNormal1">
    <w:name w:val="Table Normal1"/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a3">
    <w:name w:val="Title"/>
    <w:basedOn w:val="a"/>
    <w:next w:val="a"/>
    <w:pPr>
      <w:keepNext/>
      <w:keepLines/>
      <w:spacing w:before="480" w:after="120"/>
    </w:pPr>
    <w:rPr>
      <w:b/>
      <w:sz w:val="72"/>
      <w:szCs w:val="72"/>
    </w:rPr>
  </w:style>
  <w:style w:type="table" w:styleId="a4">
    <w:name w:val="Table Grid"/>
    <w:basedOn w:val="a1"/>
    <w:uiPriority w:val="59"/>
    <w:rsid w:val="00360F17"/>
    <w:pPr>
      <w:spacing w:after="0" w:line="240" w:lineRule="auto"/>
    </w:pPr>
    <w:tblPr>
      <w:tblInd w:w="0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character" w:styleId="a5">
    <w:name w:val="Hyperlink"/>
    <w:basedOn w:val="a0"/>
    <w:uiPriority w:val="99"/>
    <w:unhideWhenUsed/>
    <w:rsid w:val="00360F17"/>
    <w:rPr>
      <w:color w:val="0000FF"/>
      <w:u w:val="single"/>
    </w:rPr>
  </w:style>
  <w:style w:type="paragraph" w:customStyle="1" w:styleId="Default">
    <w:name w:val="Default"/>
    <w:rsid w:val="00360F17"/>
    <w:pPr>
      <w:autoSpaceDE w:val="0"/>
      <w:autoSpaceDN w:val="0"/>
      <w:adjustRightInd w:val="0"/>
      <w:spacing w:after="0" w:line="240" w:lineRule="auto"/>
    </w:pPr>
    <w:rPr>
      <w:rFonts w:ascii="TH SarabunPSK" w:hAnsi="TH SarabunPSK" w:cs="TH SarabunPSK"/>
      <w:color w:val="000000"/>
      <w:sz w:val="24"/>
      <w:szCs w:val="24"/>
    </w:rPr>
  </w:style>
  <w:style w:type="paragraph" w:styleId="a6">
    <w:name w:val="List Paragraph"/>
    <w:basedOn w:val="a"/>
    <w:link w:val="a7"/>
    <w:uiPriority w:val="34"/>
    <w:qFormat/>
    <w:rsid w:val="00360F17"/>
    <w:pPr>
      <w:ind w:left="720"/>
      <w:contextualSpacing/>
    </w:pPr>
  </w:style>
  <w:style w:type="paragraph" w:styleId="a8">
    <w:name w:val="header"/>
    <w:basedOn w:val="a"/>
    <w:link w:val="a9"/>
    <w:uiPriority w:val="99"/>
    <w:unhideWhenUsed/>
    <w:rsid w:val="00360F17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a9">
    <w:name w:val="หัวกระดาษ อักขระ"/>
    <w:basedOn w:val="a0"/>
    <w:link w:val="a8"/>
    <w:uiPriority w:val="99"/>
    <w:rsid w:val="00360F17"/>
  </w:style>
  <w:style w:type="paragraph" w:styleId="aa">
    <w:name w:val="footer"/>
    <w:basedOn w:val="a"/>
    <w:link w:val="ab"/>
    <w:uiPriority w:val="99"/>
    <w:unhideWhenUsed/>
    <w:rsid w:val="00360F17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ab">
    <w:name w:val="ท้ายกระดาษ อักขระ"/>
    <w:basedOn w:val="a0"/>
    <w:link w:val="aa"/>
    <w:uiPriority w:val="99"/>
    <w:rsid w:val="00360F17"/>
  </w:style>
  <w:style w:type="character" w:customStyle="1" w:styleId="a7">
    <w:name w:val="รายการย่อหน้า อักขระ"/>
    <w:link w:val="a6"/>
    <w:uiPriority w:val="34"/>
    <w:rsid w:val="009A3735"/>
  </w:style>
  <w:style w:type="paragraph" w:styleId="ac">
    <w:name w:val="Subtitle"/>
    <w:basedOn w:val="a"/>
    <w:next w:val="a"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d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e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0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1">
    <w:basedOn w:val="TableNormal1"/>
    <w:tblPr>
      <w:tblStyleRowBandSize w:val="1"/>
      <w:tblStyleColBandSize w:val="1"/>
      <w:tblCellMar>
        <w:top w:w="0" w:type="dxa"/>
        <w:left w:w="115" w:type="dxa"/>
        <w:bottom w:w="0" w:type="dxa"/>
        <w:right w:w="115" w:type="dxa"/>
      </w:tblCellMar>
    </w:tblPr>
  </w:style>
  <w:style w:type="table" w:customStyle="1" w:styleId="af2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3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4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5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6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7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8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9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a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b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c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d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e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0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1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2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3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4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5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6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7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8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9">
    <w:basedOn w:val="TableNormal1"/>
    <w:tblPr>
      <w:tblStyleRowBandSize w:val="1"/>
      <w:tblStyleColBandSize w:val="1"/>
      <w:tblCellMar>
        <w:top w:w="0" w:type="dxa"/>
        <w:left w:w="115" w:type="dxa"/>
        <w:bottom w:w="0" w:type="dxa"/>
        <w:right w:w="115" w:type="dxa"/>
      </w:tblCellMar>
    </w:tblPr>
  </w:style>
  <w:style w:type="paragraph" w:styleId="20">
    <w:name w:val="Body Text 2"/>
    <w:basedOn w:val="a"/>
    <w:link w:val="21"/>
    <w:uiPriority w:val="99"/>
    <w:unhideWhenUsed/>
    <w:rsid w:val="00010489"/>
    <w:pPr>
      <w:spacing w:after="0" w:line="240" w:lineRule="auto"/>
      <w:jc w:val="thaiDistribute"/>
    </w:pPr>
    <w:rPr>
      <w:rFonts w:ascii="TH SarabunIT๙" w:eastAsiaTheme="minorHAnsi" w:hAnsi="TH SarabunIT๙" w:cs="TH SarabunIT๙"/>
      <w:sz w:val="32"/>
      <w:szCs w:val="32"/>
    </w:rPr>
  </w:style>
  <w:style w:type="character" w:customStyle="1" w:styleId="21">
    <w:name w:val="เนื้อความ 2 อักขระ"/>
    <w:basedOn w:val="a0"/>
    <w:link w:val="20"/>
    <w:uiPriority w:val="99"/>
    <w:rsid w:val="00010489"/>
    <w:rPr>
      <w:rFonts w:ascii="TH SarabunIT๙" w:eastAsiaTheme="minorHAnsi" w:hAnsi="TH SarabunIT๙" w:cs="TH SarabunIT๙"/>
      <w:sz w:val="32"/>
      <w:szCs w:val="32"/>
    </w:rPr>
  </w:style>
  <w:style w:type="character" w:customStyle="1" w:styleId="10">
    <w:name w:val="หัวเรื่อง 1 อักขระ"/>
    <w:basedOn w:val="a0"/>
    <w:link w:val="1"/>
    <w:uiPriority w:val="9"/>
    <w:rsid w:val="00FF1190"/>
    <w:rPr>
      <w:b/>
      <w:sz w:val="48"/>
      <w:szCs w:val="48"/>
    </w:rPr>
  </w:style>
  <w:style w:type="paragraph" w:styleId="affa">
    <w:name w:val="Body Text"/>
    <w:basedOn w:val="a"/>
    <w:link w:val="affb"/>
    <w:uiPriority w:val="99"/>
    <w:semiHidden/>
    <w:unhideWhenUsed/>
    <w:rsid w:val="007E5002"/>
    <w:pPr>
      <w:spacing w:after="120"/>
    </w:pPr>
    <w:rPr>
      <w:rFonts w:cs="Angsana New"/>
      <w:szCs w:val="28"/>
    </w:rPr>
  </w:style>
  <w:style w:type="character" w:customStyle="1" w:styleId="affb">
    <w:name w:val="เนื้อความ อักขระ"/>
    <w:basedOn w:val="a0"/>
    <w:link w:val="affa"/>
    <w:uiPriority w:val="99"/>
    <w:semiHidden/>
    <w:rsid w:val="007E5002"/>
    <w:rPr>
      <w:rFonts w:cs="Angsana New"/>
      <w:szCs w:val="28"/>
    </w:rPr>
  </w:style>
</w:styles>
</file>

<file path=word/stylesWithEffects.xml><?xml version="1.0" encoding="utf-8"?>
<w:styles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p14">
  <w:docDefaults>
    <w:rPrDefault>
      <w:rPr>
        <w:rFonts w:ascii="Calibri" w:eastAsia="Calibri" w:hAnsi="Calibri" w:cs="Calibri"/>
        <w:sz w:val="22"/>
        <w:szCs w:val="22"/>
        <w:lang w:val="en-US" w:eastAsia="en-US" w:bidi="th-TH"/>
      </w:rPr>
    </w:rPrDefault>
    <w:pPrDefault>
      <w:pPr>
        <w:spacing w:after="200" w:line="276" w:lineRule="auto"/>
      </w:pPr>
    </w:pPrDefault>
  </w:docDefaults>
  <w:latentStyles w:defLockedState="0" w:defUIPriority="99" w:defSemiHidden="1" w:defUnhideWhenUsed="1" w:defQFormat="0" w:count="267">
    <w:lsdException w:name="Normal" w:semiHidden="0" w:uiPriority="0" w:unhideWhenUsed="0" w:qFormat="1"/>
    <w:lsdException w:name="heading 1" w:semiHidden="0" w:uiPriority="9" w:unhideWhenUsed="0" w:qFormat="1"/>
    <w:lsdException w:name="heading 2" w:uiPriority="9" w:qFormat="1"/>
    <w:lsdException w:name="heading 3" w:uiPriority="9" w:qFormat="1"/>
    <w:lsdException w:name="heading 4" w:uiPriority="9" w:qFormat="1"/>
    <w:lsdException w:name="heading 5" w:uiPriority="9" w:qFormat="1"/>
    <w:lsdException w:name="heading 6" w:uiPriority="9" w:qFormat="1"/>
    <w:lsdException w:name="heading 7" w:uiPriority="9" w:qFormat="1"/>
    <w:lsdException w:name="heading 8" w:uiPriority="9" w:qFormat="1"/>
    <w:lsdException w:name="heading 9" w:uiPriority="9" w:qFormat="1"/>
    <w:lsdException w:name="toc 1" w:uiPriority="39"/>
    <w:lsdException w:name="toc 2" w:uiPriority="39"/>
    <w:lsdException w:name="toc 3" w:uiPriority="39"/>
    <w:lsdException w:name="toc 4" w:uiPriority="39"/>
    <w:lsdException w:name="toc 5" w:uiPriority="39"/>
    <w:lsdException w:name="toc 6" w:uiPriority="39"/>
    <w:lsdException w:name="toc 7" w:uiPriority="39"/>
    <w:lsdException w:name="toc 8" w:uiPriority="39"/>
    <w:lsdException w:name="toc 9" w:uiPriority="39"/>
    <w:lsdException w:name="caption" w:uiPriority="35" w:qFormat="1"/>
    <w:lsdException w:name="Title" w:semiHidden="0" w:uiPriority="10" w:unhideWhenUsed="0" w:qFormat="1"/>
    <w:lsdException w:name="Default Paragraph Font" w:uiPriority="1"/>
    <w:lsdException w:name="Subtitle" w:semiHidden="0" w:uiPriority="11" w:unhideWhenUsed="0" w:qFormat="1"/>
    <w:lsdException w:name="Strong" w:semiHidden="0" w:uiPriority="22" w:unhideWhenUsed="0" w:qFormat="1"/>
    <w:lsdException w:name="Emphasis" w:semiHidden="0" w:uiPriority="20" w:unhideWhenUsed="0" w:qFormat="1"/>
    <w:lsdException w:name="Table Grid" w:semiHidden="0" w:uiPriority="59" w:unhideWhenUsed="0"/>
    <w:lsdException w:name="Placeholder Text" w:unhideWhenUsed="0"/>
    <w:lsdException w:name="No Spacing" w:semiHidden="0" w:uiPriority="1" w:unhideWhenUsed="0" w:qFormat="1"/>
    <w:lsdException w:name="Light Shading" w:semiHidden="0" w:uiPriority="60" w:unhideWhenUsed="0"/>
    <w:lsdException w:name="Light List" w:semiHidden="0" w:uiPriority="61" w:unhideWhenUsed="0"/>
    <w:lsdException w:name="Light Grid" w:semiHidden="0" w:uiPriority="62" w:unhideWhenUsed="0"/>
    <w:lsdException w:name="Medium Shading 1" w:semiHidden="0" w:uiPriority="63" w:unhideWhenUsed="0"/>
    <w:lsdException w:name="Medium Shading 2" w:semiHidden="0" w:uiPriority="64" w:unhideWhenUsed="0"/>
    <w:lsdException w:name="Medium List 1" w:semiHidden="0" w:uiPriority="65" w:unhideWhenUsed="0"/>
    <w:lsdException w:name="Medium List 2" w:semiHidden="0" w:uiPriority="66" w:unhideWhenUsed="0"/>
    <w:lsdException w:name="Medium Grid 1" w:semiHidden="0" w:uiPriority="67" w:unhideWhenUsed="0"/>
    <w:lsdException w:name="Medium Grid 2" w:semiHidden="0" w:uiPriority="68" w:unhideWhenUsed="0"/>
    <w:lsdException w:name="Medium Grid 3" w:semiHidden="0" w:uiPriority="69" w:unhideWhenUsed="0"/>
    <w:lsdException w:name="Dark List" w:semiHidden="0" w:uiPriority="70" w:unhideWhenUsed="0"/>
    <w:lsdException w:name="Colorful Shading" w:semiHidden="0" w:uiPriority="71" w:unhideWhenUsed="0"/>
    <w:lsdException w:name="Colorful List" w:semiHidden="0" w:uiPriority="72" w:unhideWhenUsed="0"/>
    <w:lsdException w:name="Colorful Grid" w:semiHidden="0" w:uiPriority="73" w:unhideWhenUsed="0"/>
    <w:lsdException w:name="Light Shading Accent 1" w:semiHidden="0" w:uiPriority="60" w:unhideWhenUsed="0"/>
    <w:lsdException w:name="Light List Accent 1" w:semiHidden="0" w:uiPriority="61" w:unhideWhenUsed="0"/>
    <w:lsdException w:name="Light Grid Accent 1" w:semiHidden="0" w:uiPriority="62" w:unhideWhenUsed="0"/>
    <w:lsdException w:name="Medium Shading 1 Accent 1" w:semiHidden="0" w:uiPriority="63" w:unhideWhenUsed="0"/>
    <w:lsdException w:name="Medium Shading 2 Accent 1" w:semiHidden="0" w:uiPriority="64" w:unhideWhenUsed="0"/>
    <w:lsdException w:name="Medium List 1 Accent 1" w:semiHidden="0" w:uiPriority="65" w:unhideWhenUsed="0"/>
    <w:lsdException w:name="Revision" w:unhideWhenUsed="0"/>
    <w:lsdException w:name="List Paragraph" w:semiHidden="0" w:uiPriority="34" w:unhideWhenUsed="0" w:qFormat="1"/>
    <w:lsdException w:name="Quote" w:semiHidden="0" w:uiPriority="29" w:unhideWhenUsed="0" w:qFormat="1"/>
    <w:lsdException w:name="Intense Quote" w:semiHidden="0" w:uiPriority="30" w:unhideWhenUsed="0" w:qFormat="1"/>
    <w:lsdException w:name="Medium List 2 Accent 1" w:semiHidden="0" w:uiPriority="66" w:unhideWhenUsed="0"/>
    <w:lsdException w:name="Medium Grid 1 Accent 1" w:semiHidden="0" w:uiPriority="67" w:unhideWhenUsed="0"/>
    <w:lsdException w:name="Medium Grid 2 Accent 1" w:semiHidden="0" w:uiPriority="68" w:unhideWhenUsed="0"/>
    <w:lsdException w:name="Medium Grid 3 Accent 1" w:semiHidden="0" w:uiPriority="69" w:unhideWhenUsed="0"/>
    <w:lsdException w:name="Dark List Accent 1" w:semiHidden="0" w:uiPriority="70" w:unhideWhenUsed="0"/>
    <w:lsdException w:name="Colorful Shading Accent 1" w:semiHidden="0" w:uiPriority="71" w:unhideWhenUsed="0"/>
    <w:lsdException w:name="Colorful List Accent 1" w:semiHidden="0" w:uiPriority="72" w:unhideWhenUsed="0"/>
    <w:lsdException w:name="Colorful Grid Accent 1" w:semiHidden="0" w:uiPriority="73" w:unhideWhenUsed="0"/>
    <w:lsdException w:name="Light Shading Accent 2" w:semiHidden="0" w:uiPriority="60" w:unhideWhenUsed="0"/>
    <w:lsdException w:name="Light List Accent 2" w:semiHidden="0" w:uiPriority="61" w:unhideWhenUsed="0"/>
    <w:lsdException w:name="Light Grid Accent 2" w:semiHidden="0" w:uiPriority="62" w:unhideWhenUsed="0"/>
    <w:lsdException w:name="Medium Shading 1 Accent 2" w:semiHidden="0" w:uiPriority="63" w:unhideWhenUsed="0"/>
    <w:lsdException w:name="Medium Shading 2 Accent 2" w:semiHidden="0" w:uiPriority="64" w:unhideWhenUsed="0"/>
    <w:lsdException w:name="Medium List 1 Accent 2" w:semiHidden="0" w:uiPriority="65" w:unhideWhenUsed="0"/>
    <w:lsdException w:name="Medium List 2 Accent 2" w:semiHidden="0" w:uiPriority="66" w:unhideWhenUsed="0"/>
    <w:lsdException w:name="Medium Grid 1 Accent 2" w:semiHidden="0" w:uiPriority="67" w:unhideWhenUsed="0"/>
    <w:lsdException w:name="Medium Grid 2 Accent 2" w:semiHidden="0" w:uiPriority="68" w:unhideWhenUsed="0"/>
    <w:lsdException w:name="Medium Grid 3 Accent 2" w:semiHidden="0" w:uiPriority="69" w:unhideWhenUsed="0"/>
    <w:lsdException w:name="Dark List Accent 2" w:semiHidden="0" w:uiPriority="70" w:unhideWhenUsed="0"/>
    <w:lsdException w:name="Colorful Shading Accent 2" w:semiHidden="0" w:uiPriority="71" w:unhideWhenUsed="0"/>
    <w:lsdException w:name="Colorful List Accent 2" w:semiHidden="0" w:uiPriority="72" w:unhideWhenUsed="0"/>
    <w:lsdException w:name="Colorful Grid Accent 2" w:semiHidden="0" w:uiPriority="73" w:unhideWhenUsed="0"/>
    <w:lsdException w:name="Light Shading Accent 3" w:semiHidden="0" w:uiPriority="60" w:unhideWhenUsed="0"/>
    <w:lsdException w:name="Light List Accent 3" w:semiHidden="0" w:uiPriority="61" w:unhideWhenUsed="0"/>
    <w:lsdException w:name="Light Grid Accent 3" w:semiHidden="0" w:uiPriority="62" w:unhideWhenUsed="0"/>
    <w:lsdException w:name="Medium Shading 1 Accent 3" w:semiHidden="0" w:uiPriority="63" w:unhideWhenUsed="0"/>
    <w:lsdException w:name="Medium Shading 2 Accent 3" w:semiHidden="0" w:uiPriority="64" w:unhideWhenUsed="0"/>
    <w:lsdException w:name="Medium List 1 Accent 3" w:semiHidden="0" w:uiPriority="65" w:unhideWhenUsed="0"/>
    <w:lsdException w:name="Medium List 2 Accent 3" w:semiHidden="0" w:uiPriority="66" w:unhideWhenUsed="0"/>
    <w:lsdException w:name="Medium Grid 1 Accent 3" w:semiHidden="0" w:uiPriority="67" w:unhideWhenUsed="0"/>
    <w:lsdException w:name="Medium Grid 2 Accent 3" w:semiHidden="0" w:uiPriority="68" w:unhideWhenUsed="0"/>
    <w:lsdException w:name="Medium Grid 3 Accent 3" w:semiHidden="0" w:uiPriority="69" w:unhideWhenUsed="0"/>
    <w:lsdException w:name="Dark List Accent 3" w:semiHidden="0" w:uiPriority="70" w:unhideWhenUsed="0"/>
    <w:lsdException w:name="Colorful Shading Accent 3" w:semiHidden="0" w:uiPriority="71" w:unhideWhenUsed="0"/>
    <w:lsdException w:name="Colorful List Accent 3" w:semiHidden="0" w:uiPriority="72" w:unhideWhenUsed="0"/>
    <w:lsdException w:name="Colorful Grid Accent 3" w:semiHidden="0" w:uiPriority="73" w:unhideWhenUsed="0"/>
    <w:lsdException w:name="Light Shading Accent 4" w:semiHidden="0" w:uiPriority="60" w:unhideWhenUsed="0"/>
    <w:lsdException w:name="Light List Accent 4" w:semiHidden="0" w:uiPriority="61" w:unhideWhenUsed="0"/>
    <w:lsdException w:name="Light Grid Accent 4" w:semiHidden="0" w:uiPriority="62" w:unhideWhenUsed="0"/>
    <w:lsdException w:name="Medium Shading 1 Accent 4" w:semiHidden="0" w:uiPriority="63" w:unhideWhenUsed="0"/>
    <w:lsdException w:name="Medium Shading 2 Accent 4" w:semiHidden="0" w:uiPriority="64" w:unhideWhenUsed="0"/>
    <w:lsdException w:name="Medium List 1 Accent 4" w:semiHidden="0" w:uiPriority="65" w:unhideWhenUsed="0"/>
    <w:lsdException w:name="Medium List 2 Accent 4" w:semiHidden="0" w:uiPriority="66" w:unhideWhenUsed="0"/>
    <w:lsdException w:name="Medium Grid 1 Accent 4" w:semiHidden="0" w:uiPriority="67" w:unhideWhenUsed="0"/>
    <w:lsdException w:name="Medium Grid 2 Accent 4" w:semiHidden="0" w:uiPriority="68" w:unhideWhenUsed="0"/>
    <w:lsdException w:name="Medium Grid 3 Accent 4" w:semiHidden="0" w:uiPriority="69" w:unhideWhenUsed="0"/>
    <w:lsdException w:name="Dark List Accent 4" w:semiHidden="0" w:uiPriority="70" w:unhideWhenUsed="0"/>
    <w:lsdException w:name="Colorful Shading Accent 4" w:semiHidden="0" w:uiPriority="71" w:unhideWhenUsed="0"/>
    <w:lsdException w:name="Colorful List Accent 4" w:semiHidden="0" w:uiPriority="72" w:unhideWhenUsed="0"/>
    <w:lsdException w:name="Colorful Grid Accent 4" w:semiHidden="0" w:uiPriority="73" w:unhideWhenUsed="0"/>
    <w:lsdException w:name="Light Shading Accent 5" w:semiHidden="0" w:uiPriority="60" w:unhideWhenUsed="0"/>
    <w:lsdException w:name="Light List Accent 5" w:semiHidden="0" w:uiPriority="61" w:unhideWhenUsed="0"/>
    <w:lsdException w:name="Light Grid Accent 5" w:semiHidden="0" w:uiPriority="62" w:unhideWhenUsed="0"/>
    <w:lsdException w:name="Medium Shading 1 Accent 5" w:semiHidden="0" w:uiPriority="63" w:unhideWhenUsed="0"/>
    <w:lsdException w:name="Medium Shading 2 Accent 5" w:semiHidden="0" w:uiPriority="64" w:unhideWhenUsed="0"/>
    <w:lsdException w:name="Medium List 1 Accent 5" w:semiHidden="0" w:uiPriority="65" w:unhideWhenUsed="0"/>
    <w:lsdException w:name="Medium List 2 Accent 5" w:semiHidden="0" w:uiPriority="66" w:unhideWhenUsed="0"/>
    <w:lsdException w:name="Medium Grid 1 Accent 5" w:semiHidden="0" w:uiPriority="67" w:unhideWhenUsed="0"/>
    <w:lsdException w:name="Medium Grid 2 Accent 5" w:semiHidden="0" w:uiPriority="68" w:unhideWhenUsed="0"/>
    <w:lsdException w:name="Medium Grid 3 Accent 5" w:semiHidden="0" w:uiPriority="69" w:unhideWhenUsed="0"/>
    <w:lsdException w:name="Dark List Accent 5" w:semiHidden="0" w:uiPriority="70" w:unhideWhenUsed="0"/>
    <w:lsdException w:name="Colorful Shading Accent 5" w:semiHidden="0" w:uiPriority="71" w:unhideWhenUsed="0"/>
    <w:lsdException w:name="Colorful List Accent 5" w:semiHidden="0" w:uiPriority="72" w:unhideWhenUsed="0"/>
    <w:lsdException w:name="Colorful Grid Accent 5" w:semiHidden="0" w:uiPriority="73" w:unhideWhenUsed="0"/>
    <w:lsdException w:name="Light Shading Accent 6" w:semiHidden="0" w:uiPriority="60" w:unhideWhenUsed="0"/>
    <w:lsdException w:name="Light List Accent 6" w:semiHidden="0" w:uiPriority="61" w:unhideWhenUsed="0"/>
    <w:lsdException w:name="Light Grid Accent 6" w:semiHidden="0" w:uiPriority="62" w:unhideWhenUsed="0"/>
    <w:lsdException w:name="Medium Shading 1 Accent 6" w:semiHidden="0" w:uiPriority="63" w:unhideWhenUsed="0"/>
    <w:lsdException w:name="Medium Shading 2 Accent 6" w:semiHidden="0" w:uiPriority="64" w:unhideWhenUsed="0"/>
    <w:lsdException w:name="Medium List 1 Accent 6" w:semiHidden="0" w:uiPriority="65" w:unhideWhenUsed="0"/>
    <w:lsdException w:name="Medium List 2 Accent 6" w:semiHidden="0" w:uiPriority="66" w:unhideWhenUsed="0"/>
    <w:lsdException w:name="Medium Grid 1 Accent 6" w:semiHidden="0" w:uiPriority="67" w:unhideWhenUsed="0"/>
    <w:lsdException w:name="Medium Grid 2 Accent 6" w:semiHidden="0" w:uiPriority="68" w:unhideWhenUsed="0"/>
    <w:lsdException w:name="Medium Grid 3 Accent 6" w:semiHidden="0" w:uiPriority="69" w:unhideWhenUsed="0"/>
    <w:lsdException w:name="Dark List Accent 6" w:semiHidden="0" w:uiPriority="70" w:unhideWhenUsed="0"/>
    <w:lsdException w:name="Colorful Shading Accent 6" w:semiHidden="0" w:uiPriority="71" w:unhideWhenUsed="0"/>
    <w:lsdException w:name="Colorful List Accent 6" w:semiHidden="0" w:uiPriority="72" w:unhideWhenUsed="0"/>
    <w:lsdException w:name="Colorful Grid Accent 6" w:semiHidden="0" w:uiPriority="73" w:unhideWhenUsed="0"/>
    <w:lsdException w:name="Subtle Emphasis" w:semiHidden="0" w:uiPriority="19" w:unhideWhenUsed="0" w:qFormat="1"/>
    <w:lsdException w:name="Intense Emphasis" w:semiHidden="0" w:uiPriority="21" w:unhideWhenUsed="0" w:qFormat="1"/>
    <w:lsdException w:name="Subtle Reference" w:semiHidden="0" w:uiPriority="31" w:unhideWhenUsed="0" w:qFormat="1"/>
    <w:lsdException w:name="Intense Reference" w:semiHidden="0" w:uiPriority="32" w:unhideWhenUsed="0" w:qFormat="1"/>
    <w:lsdException w:name="Book Title" w:semiHidden="0" w:uiPriority="33" w:unhideWhenUsed="0" w:qFormat="1"/>
    <w:lsdException w:name="Bibliography" w:uiPriority="37"/>
    <w:lsdException w:name="TOC Heading" w:uiPriority="39" w:qFormat="1"/>
  </w:latentStyles>
  <w:style w:type="paragraph" w:default="1" w:styleId="a">
    <w:name w:val="Normal"/>
    <w:qFormat/>
    <w:rsid w:val="00E0300A"/>
  </w:style>
  <w:style w:type="paragraph" w:styleId="1">
    <w:name w:val="heading 1"/>
    <w:basedOn w:val="a"/>
    <w:next w:val="a"/>
    <w:link w:val="10"/>
    <w:uiPriority w:val="9"/>
    <w:qFormat/>
    <w:pPr>
      <w:keepNext/>
      <w:keepLines/>
      <w:spacing w:before="480" w:after="120"/>
      <w:outlineLvl w:val="0"/>
    </w:pPr>
    <w:rPr>
      <w:b/>
      <w:sz w:val="48"/>
      <w:szCs w:val="48"/>
    </w:rPr>
  </w:style>
  <w:style w:type="paragraph" w:styleId="2">
    <w:name w:val="heading 2"/>
    <w:basedOn w:val="a"/>
    <w:next w:val="a"/>
    <w:pPr>
      <w:keepNext/>
      <w:keepLines/>
      <w:spacing w:before="360" w:after="80"/>
      <w:outlineLvl w:val="1"/>
    </w:pPr>
    <w:rPr>
      <w:b/>
      <w:sz w:val="36"/>
      <w:szCs w:val="36"/>
    </w:rPr>
  </w:style>
  <w:style w:type="paragraph" w:styleId="3">
    <w:name w:val="heading 3"/>
    <w:basedOn w:val="a"/>
    <w:next w:val="a"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4">
    <w:name w:val="heading 4"/>
    <w:basedOn w:val="a"/>
    <w:next w:val="a"/>
    <w:pPr>
      <w:keepNext/>
      <w:keepLines/>
      <w:spacing w:before="240" w:after="40"/>
      <w:outlineLvl w:val="3"/>
    </w:pPr>
    <w:rPr>
      <w:b/>
      <w:sz w:val="24"/>
      <w:szCs w:val="24"/>
    </w:rPr>
  </w:style>
  <w:style w:type="paragraph" w:styleId="5">
    <w:name w:val="heading 5"/>
    <w:basedOn w:val="a"/>
    <w:next w:val="a"/>
    <w:pPr>
      <w:keepNext/>
      <w:keepLines/>
      <w:spacing w:before="220" w:after="40"/>
      <w:outlineLvl w:val="4"/>
    </w:pPr>
    <w:rPr>
      <w:b/>
    </w:rPr>
  </w:style>
  <w:style w:type="paragraph" w:styleId="6">
    <w:name w:val="heading 6"/>
    <w:basedOn w:val="a"/>
    <w:next w:val="a"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table" w:customStyle="1" w:styleId="TableNormal1">
    <w:name w:val="Table Normal1"/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a3">
    <w:name w:val="Title"/>
    <w:basedOn w:val="a"/>
    <w:next w:val="a"/>
    <w:pPr>
      <w:keepNext/>
      <w:keepLines/>
      <w:spacing w:before="480" w:after="120"/>
    </w:pPr>
    <w:rPr>
      <w:b/>
      <w:sz w:val="72"/>
      <w:szCs w:val="72"/>
    </w:rPr>
  </w:style>
  <w:style w:type="table" w:styleId="a4">
    <w:name w:val="Table Grid"/>
    <w:basedOn w:val="a1"/>
    <w:uiPriority w:val="59"/>
    <w:rsid w:val="00360F17"/>
    <w:pPr>
      <w:spacing w:after="0" w:line="240" w:lineRule="auto"/>
    </w:pPr>
    <w:tblPr>
      <w:tblInd w:w="0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0" w:type="dxa"/>
        <w:left w:w="108" w:type="dxa"/>
        <w:bottom w:w="0" w:type="dxa"/>
        <w:right w:w="108" w:type="dxa"/>
      </w:tblCellMar>
    </w:tblPr>
  </w:style>
  <w:style w:type="character" w:styleId="a5">
    <w:name w:val="Hyperlink"/>
    <w:basedOn w:val="a0"/>
    <w:uiPriority w:val="99"/>
    <w:unhideWhenUsed/>
    <w:rsid w:val="00360F17"/>
    <w:rPr>
      <w:color w:val="0000FF"/>
      <w:u w:val="single"/>
    </w:rPr>
  </w:style>
  <w:style w:type="paragraph" w:customStyle="1" w:styleId="Default">
    <w:name w:val="Default"/>
    <w:rsid w:val="00360F17"/>
    <w:pPr>
      <w:autoSpaceDE w:val="0"/>
      <w:autoSpaceDN w:val="0"/>
      <w:adjustRightInd w:val="0"/>
      <w:spacing w:after="0" w:line="240" w:lineRule="auto"/>
    </w:pPr>
    <w:rPr>
      <w:rFonts w:ascii="TH SarabunPSK" w:hAnsi="TH SarabunPSK" w:cs="TH SarabunPSK"/>
      <w:color w:val="000000"/>
      <w:sz w:val="24"/>
      <w:szCs w:val="24"/>
    </w:rPr>
  </w:style>
  <w:style w:type="paragraph" w:styleId="a6">
    <w:name w:val="List Paragraph"/>
    <w:basedOn w:val="a"/>
    <w:link w:val="a7"/>
    <w:uiPriority w:val="34"/>
    <w:qFormat/>
    <w:rsid w:val="00360F17"/>
    <w:pPr>
      <w:ind w:left="720"/>
      <w:contextualSpacing/>
    </w:pPr>
  </w:style>
  <w:style w:type="paragraph" w:styleId="a8">
    <w:name w:val="header"/>
    <w:basedOn w:val="a"/>
    <w:link w:val="a9"/>
    <w:uiPriority w:val="99"/>
    <w:unhideWhenUsed/>
    <w:rsid w:val="00360F17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a9">
    <w:name w:val="หัวกระดาษ อักขระ"/>
    <w:basedOn w:val="a0"/>
    <w:link w:val="a8"/>
    <w:uiPriority w:val="99"/>
    <w:rsid w:val="00360F17"/>
  </w:style>
  <w:style w:type="paragraph" w:styleId="aa">
    <w:name w:val="footer"/>
    <w:basedOn w:val="a"/>
    <w:link w:val="ab"/>
    <w:uiPriority w:val="99"/>
    <w:unhideWhenUsed/>
    <w:rsid w:val="00360F17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ab">
    <w:name w:val="ท้ายกระดาษ อักขระ"/>
    <w:basedOn w:val="a0"/>
    <w:link w:val="aa"/>
    <w:uiPriority w:val="99"/>
    <w:rsid w:val="00360F17"/>
  </w:style>
  <w:style w:type="character" w:customStyle="1" w:styleId="a7">
    <w:name w:val="รายการย่อหน้า อักขระ"/>
    <w:link w:val="a6"/>
    <w:uiPriority w:val="34"/>
    <w:rsid w:val="009A3735"/>
  </w:style>
  <w:style w:type="paragraph" w:styleId="ac">
    <w:name w:val="Subtitle"/>
    <w:basedOn w:val="a"/>
    <w:next w:val="a"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d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e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0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1">
    <w:basedOn w:val="TableNormal1"/>
    <w:tblPr>
      <w:tblStyleRowBandSize w:val="1"/>
      <w:tblStyleColBandSize w:val="1"/>
      <w:tblCellMar>
        <w:top w:w="0" w:type="dxa"/>
        <w:left w:w="115" w:type="dxa"/>
        <w:bottom w:w="0" w:type="dxa"/>
        <w:right w:w="115" w:type="dxa"/>
      </w:tblCellMar>
    </w:tblPr>
  </w:style>
  <w:style w:type="table" w:customStyle="1" w:styleId="af2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3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4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5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6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7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8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9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a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b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c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d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e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0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1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2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3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4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5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6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7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8">
    <w:basedOn w:val="TableNormal1"/>
    <w:pPr>
      <w:spacing w:after="0" w:line="240" w:lineRule="auto"/>
    </w:pPr>
    <w:tblPr>
      <w:tblStyleRowBandSize w:val="1"/>
      <w:tblStyleColBandSize w:val="1"/>
      <w:tblCellMar>
        <w:top w:w="0" w:type="dxa"/>
        <w:left w:w="108" w:type="dxa"/>
        <w:bottom w:w="0" w:type="dxa"/>
        <w:right w:w="108" w:type="dxa"/>
      </w:tblCellMar>
    </w:tblPr>
  </w:style>
  <w:style w:type="table" w:customStyle="1" w:styleId="aff9">
    <w:basedOn w:val="TableNormal1"/>
    <w:tblPr>
      <w:tblStyleRowBandSize w:val="1"/>
      <w:tblStyleColBandSize w:val="1"/>
      <w:tblCellMar>
        <w:top w:w="0" w:type="dxa"/>
        <w:left w:w="115" w:type="dxa"/>
        <w:bottom w:w="0" w:type="dxa"/>
        <w:right w:w="115" w:type="dxa"/>
      </w:tblCellMar>
    </w:tblPr>
  </w:style>
  <w:style w:type="paragraph" w:styleId="20">
    <w:name w:val="Body Text 2"/>
    <w:basedOn w:val="a"/>
    <w:link w:val="21"/>
    <w:uiPriority w:val="99"/>
    <w:unhideWhenUsed/>
    <w:rsid w:val="00010489"/>
    <w:pPr>
      <w:spacing w:after="0" w:line="240" w:lineRule="auto"/>
      <w:jc w:val="thaiDistribute"/>
    </w:pPr>
    <w:rPr>
      <w:rFonts w:ascii="TH SarabunIT๙" w:eastAsiaTheme="minorHAnsi" w:hAnsi="TH SarabunIT๙" w:cs="TH SarabunIT๙"/>
      <w:sz w:val="32"/>
      <w:szCs w:val="32"/>
    </w:rPr>
  </w:style>
  <w:style w:type="character" w:customStyle="1" w:styleId="21">
    <w:name w:val="เนื้อความ 2 อักขระ"/>
    <w:basedOn w:val="a0"/>
    <w:link w:val="20"/>
    <w:uiPriority w:val="99"/>
    <w:rsid w:val="00010489"/>
    <w:rPr>
      <w:rFonts w:ascii="TH SarabunIT๙" w:eastAsiaTheme="minorHAnsi" w:hAnsi="TH SarabunIT๙" w:cs="TH SarabunIT๙"/>
      <w:sz w:val="32"/>
      <w:szCs w:val="32"/>
    </w:rPr>
  </w:style>
  <w:style w:type="character" w:customStyle="1" w:styleId="10">
    <w:name w:val="หัวเรื่อง 1 อักขระ"/>
    <w:basedOn w:val="a0"/>
    <w:link w:val="1"/>
    <w:uiPriority w:val="9"/>
    <w:rsid w:val="00FF1190"/>
    <w:rPr>
      <w:b/>
      <w:sz w:val="48"/>
      <w:szCs w:val="48"/>
    </w:rPr>
  </w:style>
  <w:style w:type="paragraph" w:styleId="affa">
    <w:name w:val="Body Text"/>
    <w:basedOn w:val="a"/>
    <w:link w:val="affb"/>
    <w:uiPriority w:val="99"/>
    <w:semiHidden/>
    <w:unhideWhenUsed/>
    <w:rsid w:val="007E5002"/>
    <w:pPr>
      <w:spacing w:after="120"/>
    </w:pPr>
    <w:rPr>
      <w:rFonts w:cs="Angsana New"/>
      <w:szCs w:val="28"/>
    </w:rPr>
  </w:style>
  <w:style w:type="character" w:customStyle="1" w:styleId="affb">
    <w:name w:val="เนื้อความ อักขระ"/>
    <w:basedOn w:val="a0"/>
    <w:link w:val="affa"/>
    <w:uiPriority w:val="99"/>
    <w:semiHidden/>
    <w:rsid w:val="007E5002"/>
    <w:rPr>
      <w:rFonts w:cs="Angsana New"/>
      <w:szCs w:val="2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mc:Ignorable="w14">
  <w:relyOnVML/>
  <w:allowPNG/>
</w:webSettings>
</file>

<file path=word/_rels/document.xml.rels><?xml version="1.0" encoding="UTF-8" standalone="yes"?>
<Relationships xmlns="http://schemas.openxmlformats.org/package/2006/relationships"><Relationship Id="rId18" Type="http://schemas.openxmlformats.org/officeDocument/2006/relationships/image" Target="../ppt/media/image17.svg"/><Relationship Id="rId26" Type="http://schemas.openxmlformats.org/officeDocument/2006/relationships/image" Target="../ppt/media/image25.svg"/><Relationship Id="rId39" Type="http://schemas.openxmlformats.org/officeDocument/2006/relationships/image" Target="media/image16.png"/><Relationship Id="rId21" Type="http://schemas.openxmlformats.org/officeDocument/2006/relationships/image" Target="media/image7.png"/><Relationship Id="rId34" Type="http://schemas.openxmlformats.org/officeDocument/2006/relationships/image" Target="../ppt/media/image33.svg"/><Relationship Id="rId42" Type="http://schemas.openxmlformats.org/officeDocument/2006/relationships/image" Target="../ppt/media/image41.svg"/><Relationship Id="rId47" Type="http://schemas.openxmlformats.org/officeDocument/2006/relationships/image" Target="media/image20.png"/><Relationship Id="rId50" Type="http://schemas.openxmlformats.org/officeDocument/2006/relationships/image" Target="media/image23.png"/><Relationship Id="rId55" Type="http://schemas.openxmlformats.org/officeDocument/2006/relationships/image" Target="media/image28.png"/><Relationship Id="rId63" Type="http://schemas.openxmlformats.org/officeDocument/2006/relationships/image" Target="media/image36.png"/><Relationship Id="rId68" Type="http://schemas.openxmlformats.org/officeDocument/2006/relationships/theme" Target="theme/theme1.xml"/><Relationship Id="rId7" Type="http://schemas.openxmlformats.org/officeDocument/2006/relationships/webSettings" Target="webSettings.xml"/><Relationship Id="rId2" Type="http://schemas.openxmlformats.org/officeDocument/2006/relationships/customXml" Target="../customXml/item2.xml"/><Relationship Id="rId16" Type="http://schemas.openxmlformats.org/officeDocument/2006/relationships/image" Target="../ppt/media/image15.svg"/><Relationship Id="rId29" Type="http://schemas.openxmlformats.org/officeDocument/2006/relationships/image" Target="media/image11.png"/><Relationship Id="rId1" Type="http://schemas.openxmlformats.org/officeDocument/2006/relationships/customXml" Target="../customXml/item1.xml"/><Relationship Id="rId6" Type="http://schemas.openxmlformats.org/officeDocument/2006/relationships/settings" Target="settings.xml"/><Relationship Id="rId11" Type="http://schemas.openxmlformats.org/officeDocument/2006/relationships/image" Target="media/image2.png"/><Relationship Id="rId24" Type="http://schemas.openxmlformats.org/officeDocument/2006/relationships/image" Target="../ppt/media/image23.svg"/><Relationship Id="rId32" Type="http://schemas.openxmlformats.org/officeDocument/2006/relationships/image" Target="../ppt/media/image31.svg"/><Relationship Id="rId37" Type="http://schemas.openxmlformats.org/officeDocument/2006/relationships/image" Target="media/image15.png"/><Relationship Id="rId40" Type="http://schemas.openxmlformats.org/officeDocument/2006/relationships/image" Target="../ppt/media/image39.svg"/><Relationship Id="rId45" Type="http://schemas.openxmlformats.org/officeDocument/2006/relationships/image" Target="media/image19.png"/><Relationship Id="rId53" Type="http://schemas.openxmlformats.org/officeDocument/2006/relationships/image" Target="media/image26.png"/><Relationship Id="rId58" Type="http://schemas.openxmlformats.org/officeDocument/2006/relationships/image" Target="media/image31.png"/><Relationship Id="rId66" Type="http://schemas.openxmlformats.org/officeDocument/2006/relationships/header" Target="header1.xml"/><Relationship Id="rId5" Type="http://schemas.microsoft.com/office/2007/relationships/stylesWithEffects" Target="stylesWithEffects.xml"/><Relationship Id="rId15" Type="http://schemas.openxmlformats.org/officeDocument/2006/relationships/image" Target="media/image4.png"/><Relationship Id="rId23" Type="http://schemas.openxmlformats.org/officeDocument/2006/relationships/image" Target="media/image8.png"/><Relationship Id="rId28" Type="http://schemas.openxmlformats.org/officeDocument/2006/relationships/image" Target="../ppt/media/image27.svg"/><Relationship Id="rId36" Type="http://schemas.openxmlformats.org/officeDocument/2006/relationships/image" Target="../ppt/media/image35.svg"/><Relationship Id="rId49" Type="http://schemas.openxmlformats.org/officeDocument/2006/relationships/image" Target="media/image22.png"/><Relationship Id="rId57" Type="http://schemas.openxmlformats.org/officeDocument/2006/relationships/image" Target="media/image30.png"/><Relationship Id="rId61" Type="http://schemas.openxmlformats.org/officeDocument/2006/relationships/image" Target="media/image34.png"/><Relationship Id="rId10" Type="http://schemas.openxmlformats.org/officeDocument/2006/relationships/image" Target="media/image1.png"/><Relationship Id="rId19" Type="http://schemas.openxmlformats.org/officeDocument/2006/relationships/image" Target="media/image6.png"/><Relationship Id="rId31" Type="http://schemas.openxmlformats.org/officeDocument/2006/relationships/image" Target="media/image12.png"/><Relationship Id="rId44" Type="http://schemas.openxmlformats.org/officeDocument/2006/relationships/image" Target="../ppt/media/image43.svg"/><Relationship Id="rId52" Type="http://schemas.openxmlformats.org/officeDocument/2006/relationships/image" Target="media/image25.png"/><Relationship Id="rId60" Type="http://schemas.openxmlformats.org/officeDocument/2006/relationships/image" Target="media/image33.png"/><Relationship Id="rId65" Type="http://schemas.openxmlformats.org/officeDocument/2006/relationships/image" Target="media/image38.png"/><Relationship Id="rId4" Type="http://schemas.openxmlformats.org/officeDocument/2006/relationships/styles" Target="styles.xml"/><Relationship Id="rId9" Type="http://schemas.openxmlformats.org/officeDocument/2006/relationships/endnotes" Target="endnotes.xml"/><Relationship Id="rId14" Type="http://schemas.openxmlformats.org/officeDocument/2006/relationships/image" Target="../ppt/media/image13.svg"/><Relationship Id="rId22" Type="http://schemas.openxmlformats.org/officeDocument/2006/relationships/image" Target="../ppt/media/image21.svg"/><Relationship Id="rId27" Type="http://schemas.openxmlformats.org/officeDocument/2006/relationships/image" Target="media/image10.png"/><Relationship Id="rId30" Type="http://schemas.openxmlformats.org/officeDocument/2006/relationships/image" Target="../ppt/media/image29.svg"/><Relationship Id="rId35" Type="http://schemas.openxmlformats.org/officeDocument/2006/relationships/image" Target="media/image14.png"/><Relationship Id="rId43" Type="http://schemas.openxmlformats.org/officeDocument/2006/relationships/image" Target="media/image18.png"/><Relationship Id="rId48" Type="http://schemas.openxmlformats.org/officeDocument/2006/relationships/image" Target="media/image21.png"/><Relationship Id="rId56" Type="http://schemas.openxmlformats.org/officeDocument/2006/relationships/image" Target="media/image29.png"/><Relationship Id="rId64" Type="http://schemas.openxmlformats.org/officeDocument/2006/relationships/image" Target="media/image37.png"/><Relationship Id="rId8" Type="http://schemas.openxmlformats.org/officeDocument/2006/relationships/footnotes" Target="footnotes.xml"/><Relationship Id="rId51" Type="http://schemas.openxmlformats.org/officeDocument/2006/relationships/image" Target="media/image24.png"/><Relationship Id="rId3" Type="http://schemas.openxmlformats.org/officeDocument/2006/relationships/numbering" Target="numbering.xml"/><Relationship Id="rId12" Type="http://schemas.openxmlformats.org/officeDocument/2006/relationships/image" Target="media/image3.png"/><Relationship Id="rId17" Type="http://schemas.openxmlformats.org/officeDocument/2006/relationships/image" Target="media/image5.png"/><Relationship Id="rId25" Type="http://schemas.openxmlformats.org/officeDocument/2006/relationships/image" Target="media/image9.png"/><Relationship Id="rId33" Type="http://schemas.openxmlformats.org/officeDocument/2006/relationships/image" Target="media/image13.png"/><Relationship Id="rId38" Type="http://schemas.openxmlformats.org/officeDocument/2006/relationships/image" Target="../ppt/media/image37.svg"/><Relationship Id="rId46" Type="http://schemas.openxmlformats.org/officeDocument/2006/relationships/image" Target="../ppt/media/image45.svg"/><Relationship Id="rId59" Type="http://schemas.openxmlformats.org/officeDocument/2006/relationships/image" Target="media/image32.png"/><Relationship Id="rId67" Type="http://schemas.openxmlformats.org/officeDocument/2006/relationships/fontTable" Target="fontTable.xml"/><Relationship Id="rId20" Type="http://schemas.openxmlformats.org/officeDocument/2006/relationships/image" Target="../ppt/media/image19.svg"/><Relationship Id="rId41" Type="http://schemas.openxmlformats.org/officeDocument/2006/relationships/image" Target="media/image17.png"/><Relationship Id="rId54" Type="http://schemas.openxmlformats.org/officeDocument/2006/relationships/image" Target="media/image27.png"/><Relationship Id="rId62" Type="http://schemas.openxmlformats.org/officeDocument/2006/relationships/image" Target="media/image35.png"/></Relationships>
</file>

<file path=word/theme/theme1.xml><?xml version="1.0" encoding="utf-8"?>
<a:theme xmlns:a="http://schemas.openxmlformats.org/drawingml/2006/main" name="ชุดรูปแบบของ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go:gDocsCustomXmlDataStorage xmlns:go="http://customooxmlschemas.google.com/" xmlns:r="http://schemas.openxmlformats.org/officeDocument/2006/relationships">
  <go:docsCustomData xmlns:go="http://customooxmlschemas.google.com/" roundtripDataSignature="AMtx7mht1Ee97leEipECDjoqNpUts/O9TQ==">AMUW2mUrTER2J5mmGZPHtqTfoq/1WNw9cmEeRpYzAzlcHnMEuwvqH4VC97jTUGSTAPbG4T6tlTu4aT3rhPW3/jBrxigyR6pAlwg3HcaEV3e9rEbUa9IggncrnS/ARRw6izr69dr8V7Mx</go:docsCustomData>
</go:gDocsCustomXmlDataStorage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2.xml><?xml version="1.0" encoding="utf-8"?>
<ds:datastoreItem xmlns:ds="http://schemas.openxmlformats.org/officeDocument/2006/customXml" ds:itemID="{DC2FB3B2-B0C7-482C-A7B1-51A8481AD0A7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2200</TotalTime>
  <Pages>2</Pages>
  <Words>251</Words>
  <Characters>1431</Characters>
  <Application>Microsoft Office Word</Application>
  <DocSecurity>0</DocSecurity>
  <Lines>11</Lines>
  <Paragraphs>3</Paragraphs>
  <ScaleCrop>false</ScaleCrop>
  <HeadingPairs>
    <vt:vector size="4" baseType="variant">
      <vt:variant>
        <vt:lpstr>ชื่อเรื่อง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/>
  <LinksUpToDate>false</LinksUpToDate>
  <CharactersWithSpaces>1679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AdminPC</dc:creator>
  <cp:lastModifiedBy>DELL_MOI</cp:lastModifiedBy>
  <cp:revision>54</cp:revision>
  <cp:lastPrinted>2023-08-03T11:13:00Z</cp:lastPrinted>
  <dcterms:created xsi:type="dcterms:W3CDTF">2023-07-06T06:42:00Z</dcterms:created>
  <dcterms:modified xsi:type="dcterms:W3CDTF">2023-08-03T11:17:00Z</dcterms:modified>
</cp:coreProperties>
</file>